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7"/>
  </p:notesMasterIdLst>
  <p:handoutMasterIdLst>
    <p:handoutMasterId r:id="rId8"/>
  </p:handoutMasterIdLst>
  <p:sldIdLst>
    <p:sldId id="296" r:id="rId5"/>
    <p:sldId id="29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D3CE"/>
    <a:srgbClr val="8D8D80"/>
    <a:srgbClr val="FFF1E8"/>
    <a:srgbClr val="EF7828"/>
    <a:srgbClr val="CFCFCF"/>
    <a:srgbClr val="E9E9E9"/>
    <a:srgbClr val="004F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94" autoAdjust="0"/>
    <p:restoredTop sz="87136" autoAdjust="0"/>
  </p:normalViewPr>
  <p:slideViewPr>
    <p:cSldViewPr snapToGrid="0">
      <p:cViewPr varScale="1">
        <p:scale>
          <a:sx n="96" d="100"/>
          <a:sy n="96" d="100"/>
        </p:scale>
        <p:origin x="1554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3688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Y-Values</c:v>
                </c:pt>
              </c:strCache>
            </c:strRef>
          </c:tx>
          <c:spPr>
            <a:ln w="19050" cap="rnd">
              <a:noFill/>
              <a:round/>
            </a:ln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c:spPr>
          <c:marker>
            <c:symbol val="circle"/>
            <c:size val="5"/>
            <c:spPr>
              <a:noFill/>
              <a:ln w="9525">
                <a:noFill/>
              </a:ln>
              <a:effectLst>
                <a:outerShdw blurRad="50800" dist="50800" dir="5400000" algn="ctr" rotWithShape="0">
                  <a:srgbClr val="000000">
                    <a:alpha val="0"/>
                  </a:srgbClr>
                </a:outerShdw>
              </a:effectLst>
            </c:spPr>
          </c:marker>
          <c:xVal>
            <c:numRef>
              <c:f>Sheet1!$A$2:$A$10</c:f>
              <c:numCache>
                <c:formatCode>General</c:formatCode>
                <c:ptCount val="9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  <c:pt idx="5">
                  <c:v>2027</c:v>
                </c:pt>
              </c:numCache>
            </c:numRef>
          </c:xVal>
          <c:yVal>
            <c:numRef>
              <c:f>Sheet1!$B$2:$B$10</c:f>
              <c:numCache>
                <c:formatCode>General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0614-4A39-91AA-2BE8E68A57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86730272"/>
        <c:axId val="786733152"/>
      </c:scatterChart>
      <c:valAx>
        <c:axId val="786730272"/>
        <c:scaling>
          <c:orientation val="minMax"/>
          <c:max val="2027"/>
          <c:min val="202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cross"/>
        <c:minorTickMark val="cross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  <a:headEnd type="none"/>
            <a:tailEnd type="triangle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86733152"/>
        <c:crosses val="autoZero"/>
        <c:crossBetween val="midCat"/>
        <c:majorUnit val="1"/>
        <c:minorUnit val="0.25"/>
      </c:valAx>
      <c:valAx>
        <c:axId val="78673315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786730272"/>
        <c:crossesAt val="2021.5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099EC6C-55BE-B14D-95A8-18C9DD0989D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74D905-3A47-734F-95E9-1515D0521BC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AFED97-0A13-ED47-AFD6-4BE1C471245F}" type="datetimeFigureOut">
              <a:rPr lang="en-US" smtClean="0"/>
              <a:t>9/27/2024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C99710-7CDA-3E44-AA5A-D1E27A628DE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750D65-E720-2949-8FE4-E4E2E990E35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04B846-3946-6648-BE04-44E0A9C68F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4681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E66543-C1D7-6846-B2FD-7F948093FE03}" type="datetimeFigureOut">
              <a:rPr lang="en-US" smtClean="0"/>
              <a:t>9/27/2024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51F1EA-6C48-AB44-86F5-86EB3C460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61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51F1EA-6C48-AB44-86F5-86EB3C46064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9893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51F1EA-6C48-AB44-86F5-86EB3C46064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751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view of a city&#10;&#10;Description automatically generated">
            <a:extLst>
              <a:ext uri="{FF2B5EF4-FFF2-40B4-BE49-F238E27FC236}">
                <a16:creationId xmlns:a16="http://schemas.microsoft.com/office/drawing/2014/main" id="{4362B614-F05A-450D-AB7F-8D544560BF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779" y="-1293335"/>
            <a:ext cx="12231779" cy="815133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57F7687-1F8F-4CC1-87FD-C1F1A960936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1447" y="4700017"/>
            <a:ext cx="12320667" cy="21579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6448" y="5212080"/>
            <a:ext cx="6948085" cy="1298448"/>
          </a:xfrm>
        </p:spPr>
        <p:txBody>
          <a:bodyPr anchor="ctr" anchorCtr="0">
            <a:normAutofit/>
          </a:bodyPr>
          <a:lstStyle>
            <a:lvl1pPr algn="l">
              <a:defRPr sz="40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970F598-C720-47E6-B409-B4CDEBD4EB7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15262" y="5425111"/>
            <a:ext cx="3133357" cy="92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8AEECB6-D947-4769-A4F4-1777E76F296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12698"/>
            <a:ext cx="12191998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8133" y="2764357"/>
            <a:ext cx="5706534" cy="1658267"/>
          </a:xfrm>
        </p:spPr>
        <p:txBody>
          <a:bodyPr anchor="ctr" anchorCtr="0">
            <a:normAutofit/>
          </a:bodyPr>
          <a:lstStyle>
            <a:lvl1pPr algn="l">
              <a:defRPr sz="54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6D246A52-18BB-4A7F-9C30-075F0286D8F2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7059168" y="2"/>
            <a:ext cx="5132832" cy="668866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9C8F1AA-59A7-4DF9-B321-74A0308EC3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28133" y="4597160"/>
            <a:ext cx="5706534" cy="1524000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EF5D05-DB00-C14D-A56E-FE164FE7B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32DE2BB-8282-824C-8880-F58F89052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FE6DC51-85E0-704C-A561-866A2B63E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3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B357C09F-B934-4F27-9AA1-637D549D26A3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0" y="2"/>
            <a:ext cx="12192000" cy="630462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31FD214-018E-442B-9F37-FC78E6E689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357"/>
          <a:stretch/>
        </p:blipFill>
        <p:spPr>
          <a:xfrm>
            <a:off x="-71447" y="6304623"/>
            <a:ext cx="12320667" cy="553374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069F52-E31B-1241-90CD-2EC236223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CDDE6E-FEAB-F540-9694-3F8E22CC8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E46C7B-05F2-DF48-960F-DAEAB359B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2426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31FD214-018E-442B-9F37-FC78E6E689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357"/>
          <a:stretch/>
        </p:blipFill>
        <p:spPr>
          <a:xfrm>
            <a:off x="-71447" y="6304623"/>
            <a:ext cx="12320667" cy="553374"/>
          </a:xfrm>
          <a:prstGeom prst="rect">
            <a:avLst/>
          </a:prstGeom>
        </p:spPr>
      </p:pic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9DF95FCC-7EC6-449B-A064-BFBDAE29EB4E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12192000" cy="6303963"/>
          </a:xfrm>
        </p:spPr>
        <p:txBody>
          <a:bodyPr/>
          <a:lstStyle>
            <a:lvl1pPr>
              <a:buNone/>
              <a:defRPr sz="3200"/>
            </a:lvl1pPr>
          </a:lstStyle>
          <a:p>
            <a:r>
              <a:rPr lang="en-US" dirty="0"/>
              <a:t>Click icon to add video</a:t>
            </a:r>
            <a:endParaRPr lang="en-CA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92D707-9B5A-0240-89FF-EC8EC6F90E69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9F1F41-D31A-194E-8BF8-ED83F8D1224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40CADE-0DB8-BC46-B81B-0EBB383FD9C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1239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(Left) with Bullet Lis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5731" y="2298858"/>
            <a:ext cx="4409543" cy="3183467"/>
          </a:xfrm>
        </p:spPr>
        <p:txBody>
          <a:bodyPr>
            <a:normAutofit/>
          </a:bodyPr>
          <a:lstStyle>
            <a:lvl1pPr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20953F5-1BC7-4578-866E-989464704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765" y="976283"/>
            <a:ext cx="8509162" cy="789455"/>
          </a:xfrm>
        </p:spPr>
        <p:txBody>
          <a:bodyPr anchor="t" anchorCtr="0">
            <a:normAutofit/>
          </a:bodyPr>
          <a:lstStyle>
            <a:lvl1pPr>
              <a:defRPr sz="4400" b="1" i="0" baseline="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ABC20A58-EC2E-42F3-A05A-AC7C2DD95A53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963168" y="2298858"/>
            <a:ext cx="5132832" cy="3183467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9E870AA-A6DF-4E46-9345-1FB43FD7AB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357"/>
          <a:stretch/>
        </p:blipFill>
        <p:spPr>
          <a:xfrm>
            <a:off x="-71447" y="6304623"/>
            <a:ext cx="12320667" cy="553374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CFB41E8-E19D-044A-A592-DF2D68EF639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08DD681-2C53-9B45-95E5-5782549F07B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454D48-FDD9-C747-B5A7-3DB02BFE84E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30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umn Text with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09297"/>
            <a:ext cx="10515600" cy="1060067"/>
          </a:xfrm>
        </p:spPr>
        <p:txBody>
          <a:bodyPr/>
          <a:lstStyle>
            <a:lvl1pPr>
              <a:defRPr b="1" i="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8203FB6-EAD3-4B6B-BF62-211EB4FAC705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839785" y="3355404"/>
            <a:ext cx="3342745" cy="686387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4179A2CA-5910-466C-BCB4-8CF273837708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836609" y="4041793"/>
            <a:ext cx="3342745" cy="1325564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DAFD665F-1227-4A1C-8252-B9EDD75CC89B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838200" y="1946839"/>
            <a:ext cx="10515600" cy="1325563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A8274BAA-CE74-4DA7-9963-E5A93B3694B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002567" y="3355407"/>
            <a:ext cx="3342745" cy="686387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5AAD5213-A950-4DB8-B66D-2A6A36A8F3AD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7999391" y="4041796"/>
            <a:ext cx="3342745" cy="1325564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DDB72D02-DEC6-4030-A6A3-5364669FD11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4418000" y="3354390"/>
            <a:ext cx="3342745" cy="686387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977E4414-0883-4DFF-8560-A932CFA26929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4414824" y="4040779"/>
            <a:ext cx="3342745" cy="1325564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78724B7-8CAD-42FE-8067-3FD31A1483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357"/>
          <a:stretch/>
        </p:blipFill>
        <p:spPr>
          <a:xfrm>
            <a:off x="-71447" y="6304623"/>
            <a:ext cx="12320667" cy="553374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F523D2-9731-254A-9BCD-E5965DB6DC72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BFB212-22EB-0440-8EBF-0A0FE8F6DEEE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4D76CC-B454-9641-9A66-46C5CAC956C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069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umns 4 Text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9519DFAA-53DD-428C-9AA6-4C03CB430D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6612" y="2505076"/>
            <a:ext cx="5180012" cy="1325564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142AC171-3B57-480B-99B1-F752F0F3E68B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6172200" y="2505075"/>
            <a:ext cx="5180012" cy="1325563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12D47AFC-A07B-4063-BFA1-AE7FAF2F4EB9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836612" y="3972764"/>
            <a:ext cx="5174719" cy="3801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8F560865-6946-42D6-8FA3-6A101B2052F0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836612" y="4377267"/>
            <a:ext cx="5180012" cy="1325564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FDA42C23-6BEF-488A-83C5-7F2F5D23718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180670" y="3972764"/>
            <a:ext cx="5157787" cy="380162"/>
          </a:xfrm>
        </p:spPr>
        <p:txBody>
          <a:bodyPr anchor="b">
            <a:normAutofit/>
          </a:bodyPr>
          <a:lstStyle>
            <a:lvl1pPr marL="0" indent="0">
              <a:buNone/>
              <a:defRPr lang="en-US" sz="2000" b="1" kern="1200" dirty="0" smtClean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458D2A00-048E-4B3F-983A-3F83393E180A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6177494" y="4377267"/>
            <a:ext cx="5180012" cy="1325564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92747F90-FFBD-4A1D-B874-4DCD102C0B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357"/>
          <a:stretch/>
        </p:blipFill>
        <p:spPr>
          <a:xfrm>
            <a:off x="-71447" y="6304623"/>
            <a:ext cx="12320667" cy="55337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E480C8-2AFC-3C49-AAF9-167DE8F8C30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B5E919-BCA5-7749-A8F7-A2EF408CC59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5A2714-9FF5-5E42-8FAE-76587D0249F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4237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of Graph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63601"/>
            <a:ext cx="4927791" cy="1360214"/>
          </a:xfrm>
        </p:spPr>
        <p:txBody>
          <a:bodyPr anchor="b"/>
          <a:lstStyle>
            <a:lvl1pPr>
              <a:defRPr sz="4400" b="1" i="0" baseline="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30D24FA3-7DE1-4781-AB7B-E6F4F5703EBF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839785" y="2618829"/>
            <a:ext cx="3932237" cy="448506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D6EB074-0E18-471C-8659-D4C9E2901A20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836609" y="3310696"/>
            <a:ext cx="3932237" cy="1360214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4843433-FE63-490C-98E0-ADA9DB5848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357"/>
          <a:stretch/>
        </p:blipFill>
        <p:spPr>
          <a:xfrm>
            <a:off x="-71447" y="6304623"/>
            <a:ext cx="12320667" cy="553374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769365D-5A8C-437D-BEE6-00E12480E848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905297" y="863601"/>
            <a:ext cx="4684551" cy="5130800"/>
          </a:xfrm>
        </p:spPr>
        <p:txBody>
          <a:bodyPr>
            <a:normAutofit/>
          </a:bodyPr>
          <a:lstStyle>
            <a:lvl1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56899B-4E4D-6448-BB58-70D28511DBB1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38C6A4-02F1-F04C-993D-9C7128F0F27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8C8AB3-D80C-6B49-BF4B-1923E64DB37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0971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(Right) with Caption (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391" y="1049855"/>
            <a:ext cx="5577944" cy="1353312"/>
          </a:xfrm>
        </p:spPr>
        <p:txBody>
          <a:bodyPr anchor="t" anchorCtr="0">
            <a:normAutofit/>
          </a:bodyPr>
          <a:lstStyle>
            <a:lvl1pPr>
              <a:defRPr sz="4400" b="1" i="0" baseline="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059168" y="2"/>
            <a:ext cx="5132832" cy="630462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32503" y="2760133"/>
            <a:ext cx="5132832" cy="3183467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A9588C9-5D0E-45E9-91B7-7433CA83DB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357"/>
          <a:stretch/>
        </p:blipFill>
        <p:spPr>
          <a:xfrm>
            <a:off x="-71447" y="6304623"/>
            <a:ext cx="12320667" cy="553374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2B46FC-5576-9545-8BE8-518A26E16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134E49-496E-5842-A1BE-D132AACF6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8B0687-DAA6-3042-A501-41AAC3D80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(Right) with Bullets Caption (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458" y="1049855"/>
            <a:ext cx="4714345" cy="1353312"/>
          </a:xfrm>
        </p:spPr>
        <p:txBody>
          <a:bodyPr anchor="t" anchorCtr="0">
            <a:normAutofit/>
          </a:bodyPr>
          <a:lstStyle>
            <a:lvl1pPr>
              <a:defRPr sz="4400" b="1" i="0" baseline="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909733" y="2"/>
            <a:ext cx="6282267" cy="630462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B64EAB7-D457-401F-9B6C-79C2904383E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68868" y="2675467"/>
            <a:ext cx="4715935" cy="3318933"/>
          </a:xfrm>
        </p:spPr>
        <p:txBody>
          <a:bodyPr>
            <a:normAutofit/>
          </a:bodyPr>
          <a:lstStyle>
            <a:lvl1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0859A1-6399-415F-B10F-7EAA8F3AEC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357"/>
          <a:stretch/>
        </p:blipFill>
        <p:spPr>
          <a:xfrm>
            <a:off x="-71447" y="6304623"/>
            <a:ext cx="12320667" cy="55337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590760-44BD-2C4B-A6E3-55403527F262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2D87A-F6D0-1C45-A973-97D96569B40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50BE267-4CDC-C941-BF63-CD254BE87EA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5065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(Right) with Bullet Caption 2-Column (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458" y="917224"/>
            <a:ext cx="6234839" cy="642311"/>
          </a:xfrm>
        </p:spPr>
        <p:txBody>
          <a:bodyPr anchor="t" anchorCtr="0">
            <a:normAutofit/>
          </a:bodyPr>
          <a:lstStyle>
            <a:lvl1pPr>
              <a:defRPr sz="4400" b="1" i="0" baseline="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B64EAB7-D457-401F-9B6C-79C2904383E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70458" y="1908212"/>
            <a:ext cx="5816599" cy="3899933"/>
          </a:xfrm>
        </p:spPr>
        <p:txBody>
          <a:bodyPr numCol="2" spcCol="180000">
            <a:normAutofit/>
          </a:bodyPr>
          <a:lstStyle>
            <a:lvl1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F2FBBEBB-C824-4A00-B722-335BDD473261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7059168" y="2"/>
            <a:ext cx="5132832" cy="630462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6F3A08-F0A6-4C65-B963-A7F1FBB101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357"/>
          <a:stretch/>
        </p:blipFill>
        <p:spPr>
          <a:xfrm>
            <a:off x="-71447" y="6304623"/>
            <a:ext cx="12320667" cy="553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213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 (No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18AEECB6-D947-4769-A4F4-1777E76F296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1" y="1856231"/>
            <a:ext cx="11582400" cy="1658267"/>
          </a:xfrm>
        </p:spPr>
        <p:txBody>
          <a:bodyPr anchor="ctr" anchorCtr="0">
            <a:normAutofit/>
          </a:bodyPr>
          <a:lstStyle>
            <a:lvl1pPr algn="ctr">
              <a:defRPr sz="5400" b="1" i="0" baseline="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397EF4-9409-45B6-8E5C-EA9CDA5BA1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15262" y="5425111"/>
            <a:ext cx="3133357" cy="92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0042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(Left) with Bullet Caption 2-Column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48858" y="1049855"/>
            <a:ext cx="5815009" cy="1353312"/>
          </a:xfrm>
        </p:spPr>
        <p:txBody>
          <a:bodyPr anchor="t" anchorCtr="0">
            <a:normAutofit/>
          </a:bodyPr>
          <a:lstStyle>
            <a:lvl1pPr>
              <a:defRPr sz="4400" b="1" i="0" baseline="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B64EAB7-D457-401F-9B6C-79C2904383E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5647268" y="2675467"/>
            <a:ext cx="5816599" cy="3318933"/>
          </a:xfrm>
        </p:spPr>
        <p:txBody>
          <a:bodyPr numCol="2" spcCol="180000">
            <a:normAutofit/>
          </a:bodyPr>
          <a:lstStyle>
            <a:lvl1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F2FBBEBB-C824-4A00-B722-335BDD473261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0" y="2"/>
            <a:ext cx="5132832" cy="630462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62F7C0-8334-4A8F-BF65-CEE800211C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357"/>
          <a:stretch/>
        </p:blipFill>
        <p:spPr>
          <a:xfrm>
            <a:off x="-71447" y="6304623"/>
            <a:ext cx="12320667" cy="553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9312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(Left) with Bullet Caption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2"/>
            <a:ext cx="6282267" cy="630462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5503" y="1049855"/>
            <a:ext cx="4714345" cy="1353312"/>
          </a:xfrm>
        </p:spPr>
        <p:txBody>
          <a:bodyPr anchor="t" anchorCtr="0">
            <a:normAutofit/>
          </a:bodyPr>
          <a:lstStyle>
            <a:lvl1pPr>
              <a:defRPr sz="4400" b="1" i="0" baseline="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B64EAB7-D457-401F-9B6C-79C2904383E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873913" y="2675467"/>
            <a:ext cx="4715935" cy="3318933"/>
          </a:xfrm>
        </p:spPr>
        <p:txBody>
          <a:bodyPr>
            <a:normAutofit/>
          </a:bodyPr>
          <a:lstStyle>
            <a:lvl1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C8DD20-C2A2-4EC1-9744-CAD3A5EAD9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357"/>
          <a:stretch/>
        </p:blipFill>
        <p:spPr>
          <a:xfrm>
            <a:off x="-71447" y="6304623"/>
            <a:ext cx="12320667" cy="553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3023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(Bottom) with Caption (To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458" y="626529"/>
            <a:ext cx="3783012" cy="2523069"/>
          </a:xfrm>
        </p:spPr>
        <p:txBody>
          <a:bodyPr anchor="t" anchorCtr="0">
            <a:noAutofit/>
          </a:bodyPr>
          <a:lstStyle>
            <a:lvl1pPr>
              <a:defRPr sz="4400" b="1" i="0" baseline="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" y="3428999"/>
            <a:ext cx="12192000" cy="287562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6133" y="626530"/>
            <a:ext cx="6306079" cy="2523070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C562C7-D918-4C4C-B19A-99AC1DFE9E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357"/>
          <a:stretch/>
        </p:blipFill>
        <p:spPr>
          <a:xfrm>
            <a:off x="-71447" y="6304623"/>
            <a:ext cx="12320667" cy="553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9733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ridge, building&#10;&#10;Description automatically generated">
            <a:extLst>
              <a:ext uri="{FF2B5EF4-FFF2-40B4-BE49-F238E27FC236}">
                <a16:creationId xmlns:a16="http://schemas.microsoft.com/office/drawing/2014/main" id="{D4AB91AD-44E2-48ED-9E52-5B4DB707E2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06CC524-2530-41C8-A7AC-AD17C3199B3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6043" y="3218082"/>
            <a:ext cx="3807554" cy="1127235"/>
          </a:xfrm>
          <a:prstGeom prst="rect">
            <a:avLst/>
          </a:prstGeom>
        </p:spPr>
      </p:pic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7BBEA944-F912-4E66-94E2-B52379FE96A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206" y="3647893"/>
            <a:ext cx="2184398" cy="52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2678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AB91AD-44E2-48ED-9E52-5B4DB707E2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BBEA944-F912-4E66-94E2-B52379FE96A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27207" y="3647893"/>
            <a:ext cx="2184396" cy="5218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4AC23F8-EBAD-463D-B55B-2AD0BDBF4B5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6045" y="3218082"/>
            <a:ext cx="3807549" cy="1127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7074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 (No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outdoor, plane, blue, airplane&#10;&#10;Description automatically generated">
            <a:extLst>
              <a:ext uri="{FF2B5EF4-FFF2-40B4-BE49-F238E27FC236}">
                <a16:creationId xmlns:a16="http://schemas.microsoft.com/office/drawing/2014/main" id="{782DBDB5-614A-4893-8A08-B18BB5F584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31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0352" y="2313431"/>
            <a:ext cx="11125200" cy="1658267"/>
          </a:xfrm>
        </p:spPr>
        <p:txBody>
          <a:bodyPr anchor="ctr" anchorCtr="0">
            <a:normAutofit/>
          </a:bodyPr>
          <a:lstStyle>
            <a:lvl1pPr algn="r">
              <a:defRPr sz="54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95EF77-1765-4F63-8490-BD16C662B3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15262" y="5425111"/>
            <a:ext cx="3133357" cy="92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705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4 (No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8AEECB6-D947-4769-A4F4-1777E76F296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1" y="2599865"/>
            <a:ext cx="11582400" cy="1658267"/>
          </a:xfrm>
        </p:spPr>
        <p:txBody>
          <a:bodyPr anchor="ctr" anchorCtr="0">
            <a:normAutofit/>
          </a:bodyPr>
          <a:lstStyle>
            <a:lvl1pPr algn="ctr">
              <a:defRPr sz="5400" b="1" i="0" baseline="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7FE80A-9C0C-43A4-893E-2770B529B8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357"/>
          <a:stretch/>
        </p:blipFill>
        <p:spPr>
          <a:xfrm>
            <a:off x="-71447" y="6304623"/>
            <a:ext cx="12320667" cy="553374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1D6D27-F3E4-C147-B324-1E82B2662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53BCA6-5240-FB42-9B99-44880B94B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95EE6A-7A9C-0247-B2B5-309CF3D85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826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8133" y="2599865"/>
            <a:ext cx="5706534" cy="1658267"/>
          </a:xfrm>
        </p:spPr>
        <p:txBody>
          <a:bodyPr anchor="ctr" anchorCtr="0">
            <a:normAutofit/>
          </a:bodyPr>
          <a:lstStyle>
            <a:lvl1pPr algn="l">
              <a:defRPr sz="5400" b="1" i="0" baseline="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77EF5D2-E7E7-4D99-8076-290F979DAA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64191" y="5215467"/>
            <a:ext cx="3791362" cy="1320800"/>
          </a:xfrm>
          <a:prstGeom prst="rect">
            <a:avLst/>
          </a:prstGeom>
        </p:spPr>
      </p:pic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6D246A52-18BB-4A7F-9C30-075F0286D8F2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7059168" y="2"/>
            <a:ext cx="5132832" cy="630462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155BEF-A56C-43EB-9884-FE9D200E41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357"/>
          <a:stretch/>
        </p:blipFill>
        <p:spPr>
          <a:xfrm>
            <a:off x="-71447" y="6304623"/>
            <a:ext cx="12320667" cy="553374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D999E6-F7C3-0149-8B26-B1234C605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120E05-FAD3-4249-9A3A-3685B9761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7D5703-C882-7C48-B2C1-D7E49C35D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647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8133" y="2599865"/>
            <a:ext cx="5706534" cy="1658267"/>
          </a:xfrm>
        </p:spPr>
        <p:txBody>
          <a:bodyPr anchor="ctr" anchorCtr="0">
            <a:normAutofit/>
          </a:bodyPr>
          <a:lstStyle>
            <a:lvl1pPr algn="l">
              <a:defRPr sz="5400" b="1" i="0" baseline="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77EF5D2-E7E7-4D99-8076-290F979DAA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64191" y="5215467"/>
            <a:ext cx="3791362" cy="1320800"/>
          </a:xfrm>
          <a:prstGeom prst="rect">
            <a:avLst/>
          </a:prstGeom>
        </p:spPr>
      </p:pic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6D246A52-18BB-4A7F-9C30-075F0286D8F2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7059168" y="2"/>
            <a:ext cx="5132832" cy="630462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D557AB91-D408-4005-AF8B-091E9DEBA2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28133" y="4419600"/>
            <a:ext cx="5706534" cy="1524000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392E76C-8220-4B69-9769-11DB739B3B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357"/>
          <a:stretch/>
        </p:blipFill>
        <p:spPr>
          <a:xfrm>
            <a:off x="-71447" y="6304623"/>
            <a:ext cx="12320667" cy="553374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85CB1B-1C8A-D14A-9076-4FEFBC675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6EC0A2-49EB-AB4A-8958-D08B5C212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7A44E3F-8C05-E74C-B686-EE4A6647E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579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Divider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8133" y="85266"/>
            <a:ext cx="10710041" cy="1658267"/>
          </a:xfrm>
        </p:spPr>
        <p:txBody>
          <a:bodyPr anchor="ctr" anchorCtr="0">
            <a:normAutofit/>
          </a:bodyPr>
          <a:lstStyle>
            <a:lvl1pPr algn="ctr">
              <a:defRPr sz="5400" b="1" i="0" baseline="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77EF5D2-E7E7-4D99-8076-290F979DAA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64191" y="5215467"/>
            <a:ext cx="3791362" cy="1320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392E76C-8220-4B69-9769-11DB739B3B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357"/>
          <a:stretch/>
        </p:blipFill>
        <p:spPr>
          <a:xfrm>
            <a:off x="-71447" y="6304623"/>
            <a:ext cx="12320667" cy="553374"/>
          </a:xfrm>
          <a:prstGeom prst="rect">
            <a:avLst/>
          </a:prstGeom>
        </p:spPr>
      </p:pic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F58DB59F-9DA4-134B-8FA6-D496D010AAB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28133" y="1822979"/>
            <a:ext cx="10710042" cy="4159914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BDDA0-8E53-0644-9B01-13FE4B8A673D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52FA675-3C88-304F-9A66-1D6FD6C8E22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69D239C-21CB-BA4E-8568-BC87CC11AF5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7676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38" userDrawn="1">
          <p15:clr>
            <a:srgbClr val="FBAE40"/>
          </p15:clr>
        </p15:guide>
        <p15:guide id="2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Divider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8133" y="85266"/>
            <a:ext cx="10710041" cy="1658267"/>
          </a:xfrm>
        </p:spPr>
        <p:txBody>
          <a:bodyPr anchor="ctr" anchorCtr="0">
            <a:normAutofit/>
          </a:bodyPr>
          <a:lstStyle>
            <a:lvl1pPr algn="ctr">
              <a:defRPr sz="5400" b="1" i="0" baseline="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77EF5D2-E7E7-4D99-8076-290F979DAA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64191" y="5215467"/>
            <a:ext cx="3791362" cy="1320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392E76C-8220-4B69-9769-11DB739B3B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357"/>
          <a:stretch/>
        </p:blipFill>
        <p:spPr>
          <a:xfrm>
            <a:off x="-71447" y="6304623"/>
            <a:ext cx="12320667" cy="553374"/>
          </a:xfrm>
          <a:prstGeom prst="rect">
            <a:avLst/>
          </a:prstGeom>
        </p:spPr>
      </p:pic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F58DB59F-9DA4-134B-8FA6-D496D010AAB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28133" y="1822979"/>
            <a:ext cx="10710041" cy="4159914"/>
          </a:xfrm>
        </p:spPr>
        <p:txBody>
          <a:bodyPr/>
          <a:lstStyle>
            <a:lvl1pPr algn="l">
              <a:buNone/>
              <a:defRPr sz="1600"/>
            </a:lvl1pPr>
            <a:lvl2pPr>
              <a:buNone/>
              <a:defRPr sz="1600"/>
            </a:lvl2pPr>
            <a:lvl3pPr>
              <a:buNone/>
              <a:defRPr sz="1600"/>
            </a:lvl3pPr>
            <a:lvl4pPr>
              <a:buNone/>
              <a:defRPr sz="1600"/>
            </a:lvl4pPr>
            <a:lvl5pPr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C195CE-9D00-8740-9F41-119CFEA89172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B0D070-C121-EA48-BB35-2398EF6A6BFC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F06F78-FEE6-0647-85AB-9A580A98E4F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0392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3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8AEECB6-D947-4769-A4F4-1777E76F296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12698"/>
            <a:ext cx="12191998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8133" y="2599865"/>
            <a:ext cx="5706534" cy="1658267"/>
          </a:xfrm>
        </p:spPr>
        <p:txBody>
          <a:bodyPr anchor="ctr" anchorCtr="0">
            <a:normAutofit/>
          </a:bodyPr>
          <a:lstStyle>
            <a:lvl1pPr algn="l">
              <a:defRPr sz="54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6D246A52-18BB-4A7F-9C30-075F0286D8F2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7059168" y="2"/>
            <a:ext cx="5132832" cy="668866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F48709-FCDD-1E42-9375-893D282AC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0F0F0A-7114-CC4A-92E1-FEA7368BE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CFAA75-3BAF-BC45-86FF-8238EB9DB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986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16655" y="6538912"/>
            <a:ext cx="2596117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 b="1">
                <a:solidFill>
                  <a:schemeClr val="bg2"/>
                </a:solidFill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 sz="1500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73" r:id="rId3"/>
    <p:sldLayoutId id="2147483685" r:id="rId4"/>
    <p:sldLayoutId id="2147483686" r:id="rId5"/>
    <p:sldLayoutId id="2147483687" r:id="rId6"/>
    <p:sldLayoutId id="2147483693" r:id="rId7"/>
    <p:sldLayoutId id="2147483694" r:id="rId8"/>
    <p:sldLayoutId id="2147483688" r:id="rId9"/>
    <p:sldLayoutId id="2147483689" r:id="rId10"/>
    <p:sldLayoutId id="2147483684" r:id="rId11"/>
    <p:sldLayoutId id="2147483692" r:id="rId12"/>
    <p:sldLayoutId id="2147483681" r:id="rId13"/>
    <p:sldLayoutId id="2147483682" r:id="rId14"/>
    <p:sldLayoutId id="2147483680" r:id="rId15"/>
    <p:sldLayoutId id="2147483683" r:id="rId16"/>
    <p:sldLayoutId id="2147483669" r:id="rId17"/>
    <p:sldLayoutId id="2147483675" r:id="rId18"/>
    <p:sldLayoutId id="2147483677" r:id="rId19"/>
    <p:sldLayoutId id="2147483679" r:id="rId20"/>
    <p:sldLayoutId id="2147483676" r:id="rId21"/>
    <p:sldLayoutId id="2147483674" r:id="rId22"/>
    <p:sldLayoutId id="2147483690" r:id="rId23"/>
    <p:sldLayoutId id="2147483691" r:id="rId2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9DD4EC2B-7A30-7291-3D7C-0C69C3EBF1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0682083"/>
              </p:ext>
            </p:extLst>
          </p:nvPr>
        </p:nvGraphicFramePr>
        <p:xfrm>
          <a:off x="0" y="4871635"/>
          <a:ext cx="12201164" cy="6242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3" name="Rectangle 142">
            <a:extLst>
              <a:ext uri="{FF2B5EF4-FFF2-40B4-BE49-F238E27FC236}">
                <a16:creationId xmlns:a16="http://schemas.microsoft.com/office/drawing/2014/main" id="{9194C053-FC2B-D16C-A4C9-2B8881FFC4ED}"/>
              </a:ext>
            </a:extLst>
          </p:cNvPr>
          <p:cNvSpPr/>
          <p:nvPr/>
        </p:nvSpPr>
        <p:spPr>
          <a:xfrm>
            <a:off x="10789204" y="4601624"/>
            <a:ext cx="499639" cy="11376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54E827-1AE6-8C4A-AF37-B914D5EB7C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20104" y="-162178"/>
            <a:ext cx="5977873" cy="1658267"/>
          </a:xfrm>
        </p:spPr>
        <p:txBody>
          <a:bodyPr/>
          <a:lstStyle/>
          <a:p>
            <a:pPr algn="l"/>
            <a:r>
              <a:rPr lang="en-US" dirty="0"/>
              <a:t>Project Schedule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29823D-ACD1-C048-82C2-51609E2CD82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</a:t>
            </a:fld>
            <a:endParaRPr lang="en-US"/>
          </a:p>
        </p:txBody>
      </p:sp>
      <p:grpSp>
        <p:nvGrpSpPr>
          <p:cNvPr id="39" name="Group 246">
            <a:extLst>
              <a:ext uri="{FF2B5EF4-FFF2-40B4-BE49-F238E27FC236}">
                <a16:creationId xmlns:a16="http://schemas.microsoft.com/office/drawing/2014/main" id="{E2243774-8BC5-1E60-4721-80629B23144D}"/>
              </a:ext>
            </a:extLst>
          </p:cNvPr>
          <p:cNvGrpSpPr>
            <a:grpSpLocks/>
          </p:cNvGrpSpPr>
          <p:nvPr/>
        </p:nvGrpSpPr>
        <p:grpSpPr bwMode="auto">
          <a:xfrm>
            <a:off x="1779098" y="3018239"/>
            <a:ext cx="2076016" cy="759930"/>
            <a:chOff x="596973" y="4054172"/>
            <a:chExt cx="1915348" cy="101327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7DA8FB-C3BD-F9B5-BC09-278E2BB99EB3}"/>
                </a:ext>
              </a:extLst>
            </p:cNvPr>
            <p:cNvSpPr txBox="1"/>
            <p:nvPr/>
          </p:nvSpPr>
          <p:spPr>
            <a:xfrm>
              <a:off x="907003" y="4132910"/>
              <a:ext cx="1295287" cy="656613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algn="ctr">
                <a:defRPr/>
              </a:pPr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Preliminary</a:t>
              </a:r>
            </a:p>
            <a:p>
              <a:pPr algn="ctr">
                <a:defRPr/>
              </a:pPr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Design</a:t>
              </a:r>
            </a:p>
          </p:txBody>
        </p:sp>
        <p:sp>
          <p:nvSpPr>
            <p:cNvPr id="42" name="Rectangle: Rounded Corners 41" title="Milestone Graphic">
              <a:extLst>
                <a:ext uri="{FF2B5EF4-FFF2-40B4-BE49-F238E27FC236}">
                  <a16:creationId xmlns:a16="http://schemas.microsoft.com/office/drawing/2014/main" id="{2BA587FA-ED6E-8A83-63AE-B3F7FB2D1D42}"/>
                </a:ext>
              </a:extLst>
            </p:cNvPr>
            <p:cNvSpPr/>
            <p:nvPr/>
          </p:nvSpPr>
          <p:spPr>
            <a:xfrm>
              <a:off x="596973" y="4829018"/>
              <a:ext cx="1915348" cy="238433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3A8078-AC1F-1880-DDC5-6EA1E7D28662}"/>
                </a:ext>
              </a:extLst>
            </p:cNvPr>
            <p:cNvSpPr/>
            <p:nvPr/>
          </p:nvSpPr>
          <p:spPr>
            <a:xfrm>
              <a:off x="782155" y="4054172"/>
              <a:ext cx="149357" cy="3090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endParaRPr lang="en-US" sz="9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2" name="Group 246">
            <a:extLst>
              <a:ext uri="{FF2B5EF4-FFF2-40B4-BE49-F238E27FC236}">
                <a16:creationId xmlns:a16="http://schemas.microsoft.com/office/drawing/2014/main" id="{398B1449-F1D7-87C6-95F8-CE8B7147437C}"/>
              </a:ext>
            </a:extLst>
          </p:cNvPr>
          <p:cNvGrpSpPr>
            <a:grpSpLocks/>
          </p:cNvGrpSpPr>
          <p:nvPr/>
        </p:nvGrpSpPr>
        <p:grpSpPr bwMode="auto">
          <a:xfrm>
            <a:off x="4830760" y="3543171"/>
            <a:ext cx="1371520" cy="689599"/>
            <a:chOff x="569046" y="3687834"/>
            <a:chExt cx="1312975" cy="891302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C0282F5-2F2C-9983-B624-FC82BA00F834}"/>
                </a:ext>
              </a:extLst>
            </p:cNvPr>
            <p:cNvSpPr txBox="1"/>
            <p:nvPr/>
          </p:nvSpPr>
          <p:spPr>
            <a:xfrm>
              <a:off x="586734" y="3687834"/>
              <a:ext cx="1295287" cy="656614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algn="ctr">
                <a:defRPr/>
              </a:pPr>
              <a:r>
                <a:rPr lang="en-CA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Contract Tender</a:t>
              </a:r>
              <a:endPara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4" name="Rectangle: Rounded Corners 53" title="Milestone Graphic">
              <a:extLst>
                <a:ext uri="{FF2B5EF4-FFF2-40B4-BE49-F238E27FC236}">
                  <a16:creationId xmlns:a16="http://schemas.microsoft.com/office/drawing/2014/main" id="{B3DB0D53-85E3-05C1-C0F8-F669B4699567}"/>
                </a:ext>
              </a:extLst>
            </p:cNvPr>
            <p:cNvSpPr/>
            <p:nvPr/>
          </p:nvSpPr>
          <p:spPr>
            <a:xfrm>
              <a:off x="569046" y="4350499"/>
              <a:ext cx="846495" cy="228637"/>
            </a:xfrm>
            <a:prstGeom prst="roundRect">
              <a:avLst>
                <a:gd name="adj" fmla="val 50000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F01F383C-99B1-1B23-C7AA-E29F581977E3}"/>
                </a:ext>
              </a:extLst>
            </p:cNvPr>
            <p:cNvSpPr/>
            <p:nvPr/>
          </p:nvSpPr>
          <p:spPr>
            <a:xfrm>
              <a:off x="782155" y="4054172"/>
              <a:ext cx="149357" cy="3090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endParaRPr lang="en-US" sz="9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6" name="Group 246">
            <a:extLst>
              <a:ext uri="{FF2B5EF4-FFF2-40B4-BE49-F238E27FC236}">
                <a16:creationId xmlns:a16="http://schemas.microsoft.com/office/drawing/2014/main" id="{91746994-47D0-7864-3FD4-C6258960720A}"/>
              </a:ext>
            </a:extLst>
          </p:cNvPr>
          <p:cNvGrpSpPr>
            <a:grpSpLocks/>
          </p:cNvGrpSpPr>
          <p:nvPr/>
        </p:nvGrpSpPr>
        <p:grpSpPr bwMode="auto">
          <a:xfrm>
            <a:off x="5567846" y="3694954"/>
            <a:ext cx="2568840" cy="769776"/>
            <a:chOff x="-281406" y="4013182"/>
            <a:chExt cx="2916729" cy="1026406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0345FE51-E10C-9B97-1DA2-D7EA53FD8442}"/>
                </a:ext>
              </a:extLst>
            </p:cNvPr>
            <p:cNvSpPr txBox="1"/>
            <p:nvPr/>
          </p:nvSpPr>
          <p:spPr>
            <a:xfrm>
              <a:off x="-281406" y="4013182"/>
              <a:ext cx="2916729" cy="65661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defRPr/>
              </a:pPr>
              <a:r>
                <a:rPr lang="en-CA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Construction</a:t>
              </a:r>
            </a:p>
            <a:p>
              <a:pPr algn="ctr">
                <a:defRPr/>
              </a:pPr>
              <a:r>
                <a:rPr lang="en-CA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(Phase I)</a:t>
              </a:r>
              <a:endPara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9" name="Rectangle: Rounded Corners 58" title="Milestone Graphic">
              <a:extLst>
                <a:ext uri="{FF2B5EF4-FFF2-40B4-BE49-F238E27FC236}">
                  <a16:creationId xmlns:a16="http://schemas.microsoft.com/office/drawing/2014/main" id="{87571C38-317D-3BCC-627D-141435B7B97B}"/>
                </a:ext>
              </a:extLst>
            </p:cNvPr>
            <p:cNvSpPr/>
            <p:nvPr/>
          </p:nvSpPr>
          <p:spPr>
            <a:xfrm>
              <a:off x="-114322" y="4754792"/>
              <a:ext cx="2629430" cy="284796"/>
            </a:xfrm>
            <a:prstGeom prst="roundRect">
              <a:avLst>
                <a:gd name="adj" fmla="val 50000"/>
              </a:avLst>
            </a:prstGeom>
            <a:solidFill>
              <a:srgbClr val="EF78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40A42532-4477-61D0-D908-E0344BC4CA9F}"/>
                </a:ext>
              </a:extLst>
            </p:cNvPr>
            <p:cNvSpPr/>
            <p:nvPr/>
          </p:nvSpPr>
          <p:spPr>
            <a:xfrm>
              <a:off x="782155" y="4054172"/>
              <a:ext cx="149357" cy="3090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endParaRPr lang="en-US" sz="9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20454E09-8137-8281-4E33-902401B5B0F5}"/>
              </a:ext>
            </a:extLst>
          </p:cNvPr>
          <p:cNvSpPr txBox="1"/>
          <p:nvPr/>
        </p:nvSpPr>
        <p:spPr bwMode="auto">
          <a:xfrm>
            <a:off x="3746418" y="3285726"/>
            <a:ext cx="1353042" cy="49244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>
              <a:defRPr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Detailed</a:t>
            </a:r>
          </a:p>
          <a:p>
            <a:pPr algn="ctr">
              <a:defRPr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Design</a:t>
            </a:r>
          </a:p>
        </p:txBody>
      </p:sp>
      <p:sp>
        <p:nvSpPr>
          <p:cNvPr id="73" name="Rectangle: Rounded Corners 72" title="Milestone Graphic">
            <a:extLst>
              <a:ext uri="{FF2B5EF4-FFF2-40B4-BE49-F238E27FC236}">
                <a16:creationId xmlns:a16="http://schemas.microsoft.com/office/drawing/2014/main" id="{510094E2-9B77-54CB-0DF5-9D8144489569}"/>
              </a:ext>
            </a:extLst>
          </p:cNvPr>
          <p:cNvSpPr/>
          <p:nvPr/>
        </p:nvSpPr>
        <p:spPr bwMode="auto">
          <a:xfrm>
            <a:off x="3707056" y="3811051"/>
            <a:ext cx="1431766" cy="19522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grpSp>
        <p:nvGrpSpPr>
          <p:cNvPr id="81" name="Group 246">
            <a:extLst>
              <a:ext uri="{FF2B5EF4-FFF2-40B4-BE49-F238E27FC236}">
                <a16:creationId xmlns:a16="http://schemas.microsoft.com/office/drawing/2014/main" id="{CC8CEB48-9C36-2ADD-1E8C-BC8114E674A1}"/>
              </a:ext>
            </a:extLst>
          </p:cNvPr>
          <p:cNvGrpSpPr>
            <a:grpSpLocks/>
          </p:cNvGrpSpPr>
          <p:nvPr/>
        </p:nvGrpSpPr>
        <p:grpSpPr bwMode="auto">
          <a:xfrm>
            <a:off x="7707503" y="3909024"/>
            <a:ext cx="2568840" cy="789523"/>
            <a:chOff x="-417473" y="4054172"/>
            <a:chExt cx="2916729" cy="1052736"/>
          </a:xfrm>
        </p:grpSpPr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63FE594D-131B-36E2-F932-5F3876B5ED93}"/>
                </a:ext>
              </a:extLst>
            </p:cNvPr>
            <p:cNvSpPr txBox="1"/>
            <p:nvPr/>
          </p:nvSpPr>
          <p:spPr>
            <a:xfrm>
              <a:off x="-417473" y="4094049"/>
              <a:ext cx="2916729" cy="65661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defRPr/>
              </a:pPr>
              <a:r>
                <a:rPr lang="en-CA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Construction</a:t>
              </a:r>
            </a:p>
            <a:p>
              <a:pPr algn="ctr">
                <a:defRPr/>
              </a:pPr>
              <a:r>
                <a:rPr lang="en-CA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(Phase II)</a:t>
              </a:r>
              <a:endPara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6" name="Rectangle: Rounded Corners 125" title="Milestone Graphic">
              <a:extLst>
                <a:ext uri="{FF2B5EF4-FFF2-40B4-BE49-F238E27FC236}">
                  <a16:creationId xmlns:a16="http://schemas.microsoft.com/office/drawing/2014/main" id="{6032B18D-55F5-EB37-740E-99D1EBFA1E63}"/>
                </a:ext>
              </a:extLst>
            </p:cNvPr>
            <p:cNvSpPr/>
            <p:nvPr/>
          </p:nvSpPr>
          <p:spPr>
            <a:xfrm>
              <a:off x="-39098" y="4822671"/>
              <a:ext cx="2161049" cy="284237"/>
            </a:xfrm>
            <a:prstGeom prst="roundRect">
              <a:avLst>
                <a:gd name="adj" fmla="val 50000"/>
              </a:avLst>
            </a:prstGeom>
            <a:solidFill>
              <a:srgbClr val="EF78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B8571FC0-288E-2C1C-BBBF-32363E37C1A9}"/>
                </a:ext>
              </a:extLst>
            </p:cNvPr>
            <p:cNvSpPr/>
            <p:nvPr/>
          </p:nvSpPr>
          <p:spPr>
            <a:xfrm>
              <a:off x="782155" y="4054172"/>
              <a:ext cx="149357" cy="3090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endParaRPr lang="en-US" sz="9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6" name="Group 246">
            <a:extLst>
              <a:ext uri="{FF2B5EF4-FFF2-40B4-BE49-F238E27FC236}">
                <a16:creationId xmlns:a16="http://schemas.microsoft.com/office/drawing/2014/main" id="{A37D0874-54BE-B3CB-045A-D58519BF78CE}"/>
              </a:ext>
            </a:extLst>
          </p:cNvPr>
          <p:cNvGrpSpPr>
            <a:grpSpLocks/>
          </p:cNvGrpSpPr>
          <p:nvPr/>
        </p:nvGrpSpPr>
        <p:grpSpPr bwMode="auto">
          <a:xfrm>
            <a:off x="10023312" y="4150738"/>
            <a:ext cx="1685345" cy="765584"/>
            <a:chOff x="-253782" y="4054172"/>
            <a:chExt cx="1613405" cy="1020817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2333F3FD-2CF3-97C1-37E8-7AD78A4F2B3C}"/>
                </a:ext>
              </a:extLst>
            </p:cNvPr>
            <p:cNvSpPr txBox="1"/>
            <p:nvPr/>
          </p:nvSpPr>
          <p:spPr>
            <a:xfrm>
              <a:off x="64336" y="4069736"/>
              <a:ext cx="1295287" cy="65661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defRPr/>
              </a:pPr>
              <a:r>
                <a:rPr lang="en-CA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Maintenance</a:t>
              </a:r>
            </a:p>
            <a:p>
              <a:pPr algn="ctr">
                <a:defRPr/>
              </a:pPr>
              <a:r>
                <a:rPr lang="en-CA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Period</a:t>
              </a:r>
            </a:p>
          </p:txBody>
        </p:sp>
        <p:sp>
          <p:nvSpPr>
            <p:cNvPr id="139" name="Rectangle: Rounded Corners 138" title="Milestone Graphic">
              <a:extLst>
                <a:ext uri="{FF2B5EF4-FFF2-40B4-BE49-F238E27FC236}">
                  <a16:creationId xmlns:a16="http://schemas.microsoft.com/office/drawing/2014/main" id="{BDA4476B-E845-7F36-05DC-A423C311D2DE}"/>
                </a:ext>
              </a:extLst>
            </p:cNvPr>
            <p:cNvSpPr/>
            <p:nvPr/>
          </p:nvSpPr>
          <p:spPr>
            <a:xfrm>
              <a:off x="-253782" y="4790753"/>
              <a:ext cx="689027" cy="284236"/>
            </a:xfrm>
            <a:prstGeom prst="roundRect">
              <a:avLst>
                <a:gd name="adj" fmla="val 50000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B7BF74EF-4B47-A6B6-E344-0A6320E1ADCB}"/>
                </a:ext>
              </a:extLst>
            </p:cNvPr>
            <p:cNvSpPr/>
            <p:nvPr/>
          </p:nvSpPr>
          <p:spPr>
            <a:xfrm>
              <a:off x="782155" y="4054172"/>
              <a:ext cx="149357" cy="3090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endParaRPr lang="en-US" sz="9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41" name="Freeform: Shape 140">
            <a:extLst>
              <a:ext uri="{FF2B5EF4-FFF2-40B4-BE49-F238E27FC236}">
                <a16:creationId xmlns:a16="http://schemas.microsoft.com/office/drawing/2014/main" id="{8F7C6BF4-FE6E-C296-DFD8-F786D46805EC}"/>
              </a:ext>
            </a:extLst>
          </p:cNvPr>
          <p:cNvSpPr/>
          <p:nvPr/>
        </p:nvSpPr>
        <p:spPr>
          <a:xfrm>
            <a:off x="10984230" y="4842749"/>
            <a:ext cx="105262" cy="678825"/>
          </a:xfrm>
          <a:custGeom>
            <a:avLst/>
            <a:gdLst>
              <a:gd name="connsiteX0" fmla="*/ 0 w 83820"/>
              <a:gd name="connsiteY0" fmla="*/ 0 h 762000"/>
              <a:gd name="connsiteX1" fmla="*/ 0 w 83820"/>
              <a:gd name="connsiteY1" fmla="*/ 449580 h 762000"/>
              <a:gd name="connsiteX2" fmla="*/ 83820 w 83820"/>
              <a:gd name="connsiteY2" fmla="*/ 243840 h 762000"/>
              <a:gd name="connsiteX3" fmla="*/ 83820 w 83820"/>
              <a:gd name="connsiteY3" fmla="*/ 76200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820" h="762000">
                <a:moveTo>
                  <a:pt x="0" y="0"/>
                </a:moveTo>
                <a:lnTo>
                  <a:pt x="0" y="449580"/>
                </a:lnTo>
                <a:lnTo>
                  <a:pt x="83820" y="243840"/>
                </a:lnTo>
                <a:lnTo>
                  <a:pt x="83820" y="762000"/>
                </a:lnTo>
              </a:path>
            </a:pathLst>
          </a:custGeom>
          <a:solidFill>
            <a:schemeClr val="bg2"/>
          </a:solidFill>
          <a:ln>
            <a:solidFill>
              <a:srgbClr val="D3D3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4F62673A-78DB-CFD3-6A9D-A97D976B7BC9}"/>
              </a:ext>
            </a:extLst>
          </p:cNvPr>
          <p:cNvSpPr txBox="1"/>
          <p:nvPr/>
        </p:nvSpPr>
        <p:spPr>
          <a:xfrm>
            <a:off x="11611206" y="5180402"/>
            <a:ext cx="570080" cy="27699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8D8D80"/>
                </a:solidFill>
              </a:rPr>
              <a:t>2028</a:t>
            </a:r>
          </a:p>
        </p:txBody>
      </p:sp>
      <p:pic>
        <p:nvPicPr>
          <p:cNvPr id="5" name="Picture 4" descr="We Are Here Icon #258874 - Free Icons Library">
            <a:extLst>
              <a:ext uri="{FF2B5EF4-FFF2-40B4-BE49-F238E27FC236}">
                <a16:creationId xmlns:a16="http://schemas.microsoft.com/office/drawing/2014/main" id="{EBC00321-819E-99F6-776E-753B6BBCA1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6403" y="2796211"/>
            <a:ext cx="557493" cy="844026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Rectangle 150">
            <a:extLst>
              <a:ext uri="{FF2B5EF4-FFF2-40B4-BE49-F238E27FC236}">
                <a16:creationId xmlns:a16="http://schemas.microsoft.com/office/drawing/2014/main" id="{DE4C5642-6E82-714E-10A5-04F197CB933A}"/>
              </a:ext>
            </a:extLst>
          </p:cNvPr>
          <p:cNvSpPr/>
          <p:nvPr/>
        </p:nvSpPr>
        <p:spPr bwMode="auto">
          <a:xfrm>
            <a:off x="1656883" y="2071365"/>
            <a:ext cx="320663" cy="231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endParaRPr lang="en-US" sz="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61" name="Group 171">
            <a:extLst>
              <a:ext uri="{FF2B5EF4-FFF2-40B4-BE49-F238E27FC236}">
                <a16:creationId xmlns:a16="http://schemas.microsoft.com/office/drawing/2014/main" id="{700E52AC-2C23-2DA1-04A6-8378F5EEB422}"/>
              </a:ext>
            </a:extLst>
          </p:cNvPr>
          <p:cNvGrpSpPr>
            <a:grpSpLocks/>
          </p:cNvGrpSpPr>
          <p:nvPr/>
        </p:nvGrpSpPr>
        <p:grpSpPr bwMode="auto">
          <a:xfrm>
            <a:off x="159230" y="2874181"/>
            <a:ext cx="1821161" cy="724181"/>
            <a:chOff x="782155" y="3909296"/>
            <a:chExt cx="1951206" cy="965263"/>
          </a:xfrm>
        </p:grpSpPr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7D78B1E7-D738-3F8E-0329-445137BCD79F}"/>
                </a:ext>
              </a:extLst>
            </p:cNvPr>
            <p:cNvSpPr txBox="1"/>
            <p:nvPr/>
          </p:nvSpPr>
          <p:spPr>
            <a:xfrm>
              <a:off x="1389165" y="3909296"/>
              <a:ext cx="1344196" cy="656379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defRPr/>
              </a:pPr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Engineering RFP</a:t>
              </a:r>
            </a:p>
          </p:txBody>
        </p:sp>
        <p:sp>
          <p:nvSpPr>
            <p:cNvPr id="163" name="Rectangle: Rounded Corners 162" title="Milestone Graphic">
              <a:extLst>
                <a:ext uri="{FF2B5EF4-FFF2-40B4-BE49-F238E27FC236}">
                  <a16:creationId xmlns:a16="http://schemas.microsoft.com/office/drawing/2014/main" id="{973FA5D3-A378-E51E-3FD0-D238ECD769EC}"/>
                </a:ext>
              </a:extLst>
            </p:cNvPr>
            <p:cNvSpPr/>
            <p:nvPr/>
          </p:nvSpPr>
          <p:spPr>
            <a:xfrm>
              <a:off x="1634067" y="4636212"/>
              <a:ext cx="871442" cy="238347"/>
            </a:xfrm>
            <a:prstGeom prst="roundRect">
              <a:avLst>
                <a:gd name="adj" fmla="val 5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29BCAD0B-8F11-E892-65C9-CACAC03175B1}"/>
                </a:ext>
              </a:extLst>
            </p:cNvPr>
            <p:cNvSpPr/>
            <p:nvPr/>
          </p:nvSpPr>
          <p:spPr>
            <a:xfrm>
              <a:off x="782155" y="4054460"/>
              <a:ext cx="149355" cy="30681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endParaRPr lang="en-US" sz="9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65" name="Rectangle: Rounded Corners 164" title="Milestone Graphic">
            <a:extLst>
              <a:ext uri="{FF2B5EF4-FFF2-40B4-BE49-F238E27FC236}">
                <a16:creationId xmlns:a16="http://schemas.microsoft.com/office/drawing/2014/main" id="{2AF8A366-BDC8-4A00-59DE-DB6225B7C83A}"/>
              </a:ext>
            </a:extLst>
          </p:cNvPr>
          <p:cNvSpPr/>
          <p:nvPr/>
        </p:nvSpPr>
        <p:spPr bwMode="auto">
          <a:xfrm>
            <a:off x="11228350" y="4705895"/>
            <a:ext cx="719750" cy="21316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8DB06B9F-E09B-67FC-3342-81D6E2A3BE7D}"/>
              </a:ext>
            </a:extLst>
          </p:cNvPr>
          <p:cNvSpPr txBox="1"/>
          <p:nvPr/>
        </p:nvSpPr>
        <p:spPr>
          <a:xfrm>
            <a:off x="3990616" y="2359378"/>
            <a:ext cx="4216400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Dewdney Ave. Revitalization</a:t>
            </a:r>
          </a:p>
        </p:txBody>
      </p:sp>
    </p:spTree>
    <p:extLst>
      <p:ext uri="{BB962C8B-B14F-4D97-AF65-F5344CB8AC3E}">
        <p14:creationId xmlns:p14="http://schemas.microsoft.com/office/powerpoint/2010/main" val="2964810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4E827-1AE6-8C4A-AF37-B914D5EB7C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8133" y="85266"/>
            <a:ext cx="10710041" cy="1658267"/>
          </a:xfrm>
        </p:spPr>
        <p:txBody>
          <a:bodyPr/>
          <a:lstStyle/>
          <a:p>
            <a:pPr algn="l"/>
            <a:r>
              <a:rPr lang="en-US" dirty="0"/>
              <a:t>Project Schedule (OLD)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29823D-ACD1-C048-82C2-51609E2CD82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2</a:t>
            </a:fld>
            <a:endParaRPr lang="en-US"/>
          </a:p>
        </p:txBody>
      </p:sp>
      <p:grpSp>
        <p:nvGrpSpPr>
          <p:cNvPr id="6" name="Timeline">
            <a:extLst>
              <a:ext uri="{FF2B5EF4-FFF2-40B4-BE49-F238E27FC236}">
                <a16:creationId xmlns:a16="http://schemas.microsoft.com/office/drawing/2014/main" id="{D71722C2-7C6F-4416-99B1-721218120C39}"/>
              </a:ext>
            </a:extLst>
          </p:cNvPr>
          <p:cNvGrpSpPr>
            <a:grpSpLocks/>
          </p:cNvGrpSpPr>
          <p:nvPr/>
        </p:nvGrpSpPr>
        <p:grpSpPr bwMode="auto">
          <a:xfrm>
            <a:off x="790999" y="4667249"/>
            <a:ext cx="10743661" cy="230189"/>
            <a:chOff x="418011" y="3346265"/>
            <a:chExt cx="11214665" cy="165471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2D61EA7E-01E2-47C7-8396-A8BEADE9FE2C}"/>
                </a:ext>
              </a:extLst>
            </p:cNvPr>
            <p:cNvCxnSpPr>
              <a:cxnSpLocks/>
            </p:cNvCxnSpPr>
            <p:nvPr/>
          </p:nvCxnSpPr>
          <p:spPr>
            <a:xfrm>
              <a:off x="418011" y="3429000"/>
              <a:ext cx="11214665" cy="0"/>
            </a:xfrm>
            <a:prstGeom prst="straightConnector1">
              <a:avLst/>
            </a:prstGeom>
            <a:ln>
              <a:solidFill>
                <a:schemeClr val="bg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C71EE0DA-6DD7-4341-B480-49129DC27918}"/>
                </a:ext>
              </a:extLst>
            </p:cNvPr>
            <p:cNvCxnSpPr>
              <a:cxnSpLocks/>
            </p:cNvCxnSpPr>
            <p:nvPr/>
          </p:nvCxnSpPr>
          <p:spPr>
            <a:xfrm>
              <a:off x="1067737" y="3346265"/>
              <a:ext cx="0" cy="165471"/>
            </a:xfrm>
            <a:prstGeom prst="line">
              <a:avLst/>
            </a:prstGeom>
            <a:ln cmpd="sng">
              <a:solidFill>
                <a:schemeClr val="bg1">
                  <a:lumMod val="7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BE7B8C97-927A-4642-8856-DF8EF9FC06BE}"/>
                </a:ext>
              </a:extLst>
            </p:cNvPr>
            <p:cNvCxnSpPr>
              <a:cxnSpLocks/>
            </p:cNvCxnSpPr>
            <p:nvPr/>
          </p:nvCxnSpPr>
          <p:spPr>
            <a:xfrm>
              <a:off x="1715348" y="3346265"/>
              <a:ext cx="0" cy="165471"/>
            </a:xfrm>
            <a:prstGeom prst="line">
              <a:avLst/>
            </a:prstGeom>
            <a:ln cmpd="sng">
              <a:solidFill>
                <a:schemeClr val="bg1">
                  <a:lumMod val="7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5DCB76A-ED23-4696-919E-2C6584F72E32}"/>
                </a:ext>
              </a:extLst>
            </p:cNvPr>
            <p:cNvCxnSpPr>
              <a:cxnSpLocks/>
            </p:cNvCxnSpPr>
            <p:nvPr/>
          </p:nvCxnSpPr>
          <p:spPr>
            <a:xfrm>
              <a:off x="2362958" y="3346265"/>
              <a:ext cx="0" cy="165471"/>
            </a:xfrm>
            <a:prstGeom prst="line">
              <a:avLst/>
            </a:prstGeom>
            <a:ln cmpd="sng">
              <a:solidFill>
                <a:schemeClr val="bg1">
                  <a:lumMod val="7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0B1AE3BF-7F55-4E73-9DD1-B00ABE0AD5A4}"/>
                </a:ext>
              </a:extLst>
            </p:cNvPr>
            <p:cNvCxnSpPr>
              <a:cxnSpLocks/>
            </p:cNvCxnSpPr>
            <p:nvPr/>
          </p:nvCxnSpPr>
          <p:spPr>
            <a:xfrm>
              <a:off x="3010568" y="3346265"/>
              <a:ext cx="0" cy="165471"/>
            </a:xfrm>
            <a:prstGeom prst="line">
              <a:avLst/>
            </a:prstGeom>
            <a:ln cmpd="sng">
              <a:solidFill>
                <a:schemeClr val="bg1">
                  <a:lumMod val="7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90DBF3AD-E875-421F-8912-793B24EFAA4F}"/>
                </a:ext>
              </a:extLst>
            </p:cNvPr>
            <p:cNvCxnSpPr>
              <a:cxnSpLocks/>
            </p:cNvCxnSpPr>
            <p:nvPr/>
          </p:nvCxnSpPr>
          <p:spPr>
            <a:xfrm>
              <a:off x="3656063" y="3346265"/>
              <a:ext cx="0" cy="165471"/>
            </a:xfrm>
            <a:prstGeom prst="line">
              <a:avLst/>
            </a:prstGeom>
            <a:ln cmpd="sng">
              <a:solidFill>
                <a:schemeClr val="bg1">
                  <a:lumMod val="7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68091CE-7DBC-462C-AA47-9E99D201B291}"/>
                </a:ext>
              </a:extLst>
            </p:cNvPr>
            <p:cNvCxnSpPr>
              <a:cxnSpLocks/>
            </p:cNvCxnSpPr>
            <p:nvPr/>
          </p:nvCxnSpPr>
          <p:spPr>
            <a:xfrm>
              <a:off x="4303674" y="3346265"/>
              <a:ext cx="0" cy="165471"/>
            </a:xfrm>
            <a:prstGeom prst="line">
              <a:avLst/>
            </a:prstGeom>
            <a:ln cmpd="sng">
              <a:solidFill>
                <a:schemeClr val="bg1">
                  <a:lumMod val="7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7A67C65-72D8-4D5C-A5D5-EFDEA5B48024}"/>
                </a:ext>
              </a:extLst>
            </p:cNvPr>
            <p:cNvCxnSpPr>
              <a:cxnSpLocks/>
            </p:cNvCxnSpPr>
            <p:nvPr/>
          </p:nvCxnSpPr>
          <p:spPr>
            <a:xfrm>
              <a:off x="4951284" y="3346265"/>
              <a:ext cx="0" cy="165471"/>
            </a:xfrm>
            <a:prstGeom prst="line">
              <a:avLst/>
            </a:prstGeom>
            <a:ln cmpd="sng">
              <a:solidFill>
                <a:schemeClr val="bg1">
                  <a:lumMod val="7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B80C7A3-D981-45D6-BB2E-04FCA91C0493}"/>
                </a:ext>
              </a:extLst>
            </p:cNvPr>
            <p:cNvCxnSpPr>
              <a:cxnSpLocks/>
            </p:cNvCxnSpPr>
            <p:nvPr/>
          </p:nvCxnSpPr>
          <p:spPr>
            <a:xfrm>
              <a:off x="5598894" y="3346265"/>
              <a:ext cx="0" cy="165471"/>
            </a:xfrm>
            <a:prstGeom prst="line">
              <a:avLst/>
            </a:prstGeom>
            <a:ln cmpd="sng">
              <a:solidFill>
                <a:schemeClr val="bg1">
                  <a:lumMod val="7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4197395-F4E6-4D91-9C14-DF2C25137823}"/>
                </a:ext>
              </a:extLst>
            </p:cNvPr>
            <p:cNvCxnSpPr>
              <a:cxnSpLocks/>
            </p:cNvCxnSpPr>
            <p:nvPr/>
          </p:nvCxnSpPr>
          <p:spPr>
            <a:xfrm>
              <a:off x="6246505" y="3346265"/>
              <a:ext cx="0" cy="165471"/>
            </a:xfrm>
            <a:prstGeom prst="line">
              <a:avLst/>
            </a:prstGeom>
            <a:ln cmpd="sng">
              <a:solidFill>
                <a:schemeClr val="bg1">
                  <a:lumMod val="7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ADCB5C9B-24D3-4EB9-B663-3AD76AFD85C3}"/>
                </a:ext>
              </a:extLst>
            </p:cNvPr>
            <p:cNvCxnSpPr>
              <a:cxnSpLocks/>
            </p:cNvCxnSpPr>
            <p:nvPr/>
          </p:nvCxnSpPr>
          <p:spPr>
            <a:xfrm>
              <a:off x="6894115" y="3346265"/>
              <a:ext cx="0" cy="165471"/>
            </a:xfrm>
            <a:prstGeom prst="line">
              <a:avLst/>
            </a:prstGeom>
            <a:ln cmpd="sng">
              <a:solidFill>
                <a:schemeClr val="bg1">
                  <a:lumMod val="7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325091D-8E77-420C-8593-5CD567DD565A}"/>
                </a:ext>
              </a:extLst>
            </p:cNvPr>
            <p:cNvCxnSpPr>
              <a:cxnSpLocks/>
            </p:cNvCxnSpPr>
            <p:nvPr/>
          </p:nvCxnSpPr>
          <p:spPr>
            <a:xfrm>
              <a:off x="7541726" y="3346265"/>
              <a:ext cx="0" cy="165471"/>
            </a:xfrm>
            <a:prstGeom prst="line">
              <a:avLst/>
            </a:prstGeom>
            <a:ln cmpd="sng">
              <a:solidFill>
                <a:schemeClr val="bg1">
                  <a:lumMod val="7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680508B-D16B-4589-92FF-F70F1383DE93}"/>
                </a:ext>
              </a:extLst>
            </p:cNvPr>
            <p:cNvCxnSpPr>
              <a:cxnSpLocks/>
            </p:cNvCxnSpPr>
            <p:nvPr/>
          </p:nvCxnSpPr>
          <p:spPr>
            <a:xfrm>
              <a:off x="8189336" y="3346265"/>
              <a:ext cx="0" cy="165471"/>
            </a:xfrm>
            <a:prstGeom prst="line">
              <a:avLst/>
            </a:prstGeom>
            <a:ln cmpd="sng">
              <a:solidFill>
                <a:schemeClr val="bg1">
                  <a:lumMod val="7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B47D934D-EDC4-485A-AAA1-1B0D31C9E15D}"/>
                </a:ext>
              </a:extLst>
            </p:cNvPr>
            <p:cNvCxnSpPr>
              <a:cxnSpLocks/>
            </p:cNvCxnSpPr>
            <p:nvPr/>
          </p:nvCxnSpPr>
          <p:spPr>
            <a:xfrm>
              <a:off x="8836947" y="3346265"/>
              <a:ext cx="0" cy="165471"/>
            </a:xfrm>
            <a:prstGeom prst="line">
              <a:avLst/>
            </a:prstGeom>
            <a:ln cmpd="sng">
              <a:solidFill>
                <a:schemeClr val="bg1">
                  <a:lumMod val="7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B338C4EC-6F69-4608-B326-7DBF48ACAAEE}"/>
                </a:ext>
              </a:extLst>
            </p:cNvPr>
            <p:cNvCxnSpPr>
              <a:cxnSpLocks/>
            </p:cNvCxnSpPr>
            <p:nvPr/>
          </p:nvCxnSpPr>
          <p:spPr>
            <a:xfrm>
              <a:off x="9484557" y="3346265"/>
              <a:ext cx="0" cy="165471"/>
            </a:xfrm>
            <a:prstGeom prst="line">
              <a:avLst/>
            </a:prstGeom>
            <a:ln cmpd="sng">
              <a:solidFill>
                <a:schemeClr val="bg1">
                  <a:lumMod val="7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444D02E3-B273-47AB-98F9-42FD9C15960A}"/>
                </a:ext>
              </a:extLst>
            </p:cNvPr>
            <p:cNvCxnSpPr>
              <a:cxnSpLocks/>
            </p:cNvCxnSpPr>
            <p:nvPr/>
          </p:nvCxnSpPr>
          <p:spPr>
            <a:xfrm>
              <a:off x="10130050" y="3346265"/>
              <a:ext cx="0" cy="165471"/>
            </a:xfrm>
            <a:prstGeom prst="line">
              <a:avLst/>
            </a:prstGeom>
            <a:ln cmpd="sng">
              <a:solidFill>
                <a:schemeClr val="bg1">
                  <a:lumMod val="7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FF52BBA-A8C1-4189-AF0B-EA3B9A91F6C1}"/>
                </a:ext>
              </a:extLst>
            </p:cNvPr>
            <p:cNvCxnSpPr>
              <a:cxnSpLocks/>
            </p:cNvCxnSpPr>
            <p:nvPr/>
          </p:nvCxnSpPr>
          <p:spPr>
            <a:xfrm>
              <a:off x="10777661" y="3346265"/>
              <a:ext cx="0" cy="165471"/>
            </a:xfrm>
            <a:prstGeom prst="line">
              <a:avLst/>
            </a:prstGeom>
            <a:ln cmpd="sng">
              <a:solidFill>
                <a:schemeClr val="bg1">
                  <a:lumMod val="7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4" name="Straight Connector 23" descr="Time line">
            <a:extLst>
              <a:ext uri="{FF2B5EF4-FFF2-40B4-BE49-F238E27FC236}">
                <a16:creationId xmlns:a16="http://schemas.microsoft.com/office/drawing/2014/main" id="{55B61F96-BEB3-4326-AE23-85FECF20C03C}"/>
              </a:ext>
            </a:extLst>
          </p:cNvPr>
          <p:cNvCxnSpPr>
            <a:cxnSpLocks/>
          </p:cNvCxnSpPr>
          <p:nvPr/>
        </p:nvCxnSpPr>
        <p:spPr>
          <a:xfrm flipH="1">
            <a:off x="764023" y="4778376"/>
            <a:ext cx="9855291" cy="0"/>
          </a:xfrm>
          <a:prstGeom prst="line">
            <a:avLst/>
          </a:prstGeom>
          <a:ln w="15875" cmpd="sng">
            <a:solidFill>
              <a:schemeClr val="tx2">
                <a:lumMod val="75000"/>
                <a:lumOff val="25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171">
            <a:extLst>
              <a:ext uri="{FF2B5EF4-FFF2-40B4-BE49-F238E27FC236}">
                <a16:creationId xmlns:a16="http://schemas.microsoft.com/office/drawing/2014/main" id="{BB39C5AD-395F-4C7A-83D6-5B5E5CF756FE}"/>
              </a:ext>
            </a:extLst>
          </p:cNvPr>
          <p:cNvGrpSpPr>
            <a:grpSpLocks/>
          </p:cNvGrpSpPr>
          <p:nvPr/>
        </p:nvGrpSpPr>
        <p:grpSpPr bwMode="auto">
          <a:xfrm>
            <a:off x="357621" y="3064093"/>
            <a:ext cx="1608495" cy="742936"/>
            <a:chOff x="782155" y="3837791"/>
            <a:chExt cx="1723354" cy="99026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846B939-185F-49B1-B43E-25D74518889E}"/>
                </a:ext>
              </a:extLst>
            </p:cNvPr>
            <p:cNvSpPr txBox="1"/>
            <p:nvPr/>
          </p:nvSpPr>
          <p:spPr>
            <a:xfrm>
              <a:off x="1161313" y="3837791"/>
              <a:ext cx="1344196" cy="656379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defRPr/>
              </a:pPr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Engineering RFP</a:t>
              </a:r>
            </a:p>
          </p:txBody>
        </p:sp>
        <p:sp>
          <p:nvSpPr>
            <p:cNvPr id="27" name="Rectangle: Rounded Corners 26" title="Milestone Graphic">
              <a:extLst>
                <a:ext uri="{FF2B5EF4-FFF2-40B4-BE49-F238E27FC236}">
                  <a16:creationId xmlns:a16="http://schemas.microsoft.com/office/drawing/2014/main" id="{BBF6CDBF-961E-4C66-915F-DEB4B6E76188}"/>
                </a:ext>
              </a:extLst>
            </p:cNvPr>
            <p:cNvSpPr/>
            <p:nvPr/>
          </p:nvSpPr>
          <p:spPr>
            <a:xfrm>
              <a:off x="1217577" y="4701966"/>
              <a:ext cx="1273002" cy="126087"/>
            </a:xfrm>
            <a:prstGeom prst="roundRect">
              <a:avLst>
                <a:gd name="adj" fmla="val 5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232C9BA7-E83C-4F68-98D8-C44B6C8931F4}"/>
                </a:ext>
              </a:extLst>
            </p:cNvPr>
            <p:cNvSpPr/>
            <p:nvPr/>
          </p:nvSpPr>
          <p:spPr>
            <a:xfrm>
              <a:off x="782155" y="4054460"/>
              <a:ext cx="149355" cy="30681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endParaRPr lang="en-US" sz="9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2063750B-6B45-49EE-B1E2-904794F1F97A}"/>
              </a:ext>
            </a:extLst>
          </p:cNvPr>
          <p:cNvSpPr txBox="1"/>
          <p:nvPr/>
        </p:nvSpPr>
        <p:spPr>
          <a:xfrm>
            <a:off x="371779" y="4196050"/>
            <a:ext cx="869950" cy="454186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defRPr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May</a:t>
            </a:r>
          </a:p>
          <a:p>
            <a:pPr algn="ctr">
              <a:defRPr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76D1E2A-6EE2-4BDC-BD19-24BF1F601A8C}"/>
              </a:ext>
            </a:extLst>
          </p:cNvPr>
          <p:cNvSpPr txBox="1"/>
          <p:nvPr/>
        </p:nvSpPr>
        <p:spPr>
          <a:xfrm>
            <a:off x="1632643" y="4197510"/>
            <a:ext cx="781050" cy="454187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defRPr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Oct</a:t>
            </a:r>
          </a:p>
          <a:p>
            <a:pPr algn="ctr">
              <a:defRPr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2021 </a:t>
            </a:r>
          </a:p>
        </p:txBody>
      </p:sp>
      <p:grpSp>
        <p:nvGrpSpPr>
          <p:cNvPr id="33" name="Group 246">
            <a:extLst>
              <a:ext uri="{FF2B5EF4-FFF2-40B4-BE49-F238E27FC236}">
                <a16:creationId xmlns:a16="http://schemas.microsoft.com/office/drawing/2014/main" id="{278496B0-2E13-47F5-8F32-20BD518FA100}"/>
              </a:ext>
            </a:extLst>
          </p:cNvPr>
          <p:cNvGrpSpPr>
            <a:grpSpLocks/>
          </p:cNvGrpSpPr>
          <p:nvPr/>
        </p:nvGrpSpPr>
        <p:grpSpPr bwMode="auto">
          <a:xfrm>
            <a:off x="1835191" y="3095831"/>
            <a:ext cx="2367514" cy="702220"/>
            <a:chOff x="782155" y="3879203"/>
            <a:chExt cx="2266454" cy="936328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7A4A1BA-249E-4D1A-9DDD-5AE663B9B47C}"/>
                </a:ext>
              </a:extLst>
            </p:cNvPr>
            <p:cNvSpPr txBox="1"/>
            <p:nvPr/>
          </p:nvSpPr>
          <p:spPr>
            <a:xfrm>
              <a:off x="1526849" y="3879203"/>
              <a:ext cx="1295287" cy="656613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algn="ctr">
                <a:defRPr/>
              </a:pPr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Preliminary</a:t>
              </a:r>
            </a:p>
            <a:p>
              <a:pPr algn="ctr">
                <a:defRPr/>
              </a:pPr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Design</a:t>
              </a:r>
            </a:p>
          </p:txBody>
        </p:sp>
        <p:sp>
          <p:nvSpPr>
            <p:cNvPr id="35" name="Rectangle: Rounded Corners 34" title="Milestone Graphic">
              <a:extLst>
                <a:ext uri="{FF2B5EF4-FFF2-40B4-BE49-F238E27FC236}">
                  <a16:creationId xmlns:a16="http://schemas.microsoft.com/office/drawing/2014/main" id="{DB91DC15-311C-4099-8706-817041BB76EC}"/>
                </a:ext>
              </a:extLst>
            </p:cNvPr>
            <p:cNvSpPr/>
            <p:nvPr/>
          </p:nvSpPr>
          <p:spPr>
            <a:xfrm>
              <a:off x="1062840" y="4701897"/>
              <a:ext cx="1985769" cy="113634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65215F45-707F-43C8-B79D-C3068EFB3655}"/>
                </a:ext>
              </a:extLst>
            </p:cNvPr>
            <p:cNvSpPr/>
            <p:nvPr/>
          </p:nvSpPr>
          <p:spPr>
            <a:xfrm>
              <a:off x="782155" y="4054172"/>
              <a:ext cx="149357" cy="3090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endParaRPr lang="en-US" sz="9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7FA37625-47DC-4F11-87FA-48CFB386CCD7}"/>
              </a:ext>
            </a:extLst>
          </p:cNvPr>
          <p:cNvCxnSpPr>
            <a:cxnSpLocks/>
          </p:cNvCxnSpPr>
          <p:nvPr/>
        </p:nvCxnSpPr>
        <p:spPr bwMode="auto">
          <a:xfrm>
            <a:off x="2042218" y="4098925"/>
            <a:ext cx="2160487" cy="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 title="callout lines">
            <a:extLst>
              <a:ext uri="{FF2B5EF4-FFF2-40B4-BE49-F238E27FC236}">
                <a16:creationId xmlns:a16="http://schemas.microsoft.com/office/drawing/2014/main" id="{33C303C8-F5BC-4430-8908-2C3A0DA54C45}"/>
              </a:ext>
            </a:extLst>
          </p:cNvPr>
          <p:cNvCxnSpPr>
            <a:cxnSpLocks/>
          </p:cNvCxnSpPr>
          <p:nvPr/>
        </p:nvCxnSpPr>
        <p:spPr>
          <a:xfrm>
            <a:off x="2023433" y="3394923"/>
            <a:ext cx="0" cy="772265"/>
          </a:xfrm>
          <a:prstGeom prst="line">
            <a:avLst/>
          </a:prstGeom>
          <a:ln cmpd="sng">
            <a:solidFill>
              <a:schemeClr val="tx2"/>
            </a:solidFill>
            <a:prstDash val="sysDash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23CA8E8C-E791-45CB-B693-070459F349BE}"/>
              </a:ext>
            </a:extLst>
          </p:cNvPr>
          <p:cNvCxnSpPr>
            <a:cxnSpLocks/>
          </p:cNvCxnSpPr>
          <p:nvPr/>
        </p:nvCxnSpPr>
        <p:spPr bwMode="auto">
          <a:xfrm>
            <a:off x="647330" y="4098925"/>
            <a:ext cx="1376103" cy="0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3FF2231E-1D3D-4753-889A-0610D1206671}"/>
              </a:ext>
            </a:extLst>
          </p:cNvPr>
          <p:cNvSpPr txBox="1"/>
          <p:nvPr/>
        </p:nvSpPr>
        <p:spPr>
          <a:xfrm>
            <a:off x="3990616" y="2359378"/>
            <a:ext cx="4216400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Dewdney Ave. Revitalization</a:t>
            </a:r>
          </a:p>
        </p:txBody>
      </p:sp>
      <p:cxnSp>
        <p:nvCxnSpPr>
          <p:cNvPr id="58" name="Straight Connector 57" title="callout lines">
            <a:extLst>
              <a:ext uri="{FF2B5EF4-FFF2-40B4-BE49-F238E27FC236}">
                <a16:creationId xmlns:a16="http://schemas.microsoft.com/office/drawing/2014/main" id="{E7927843-A140-4D30-A118-DECC0FDEBDA4}"/>
              </a:ext>
            </a:extLst>
          </p:cNvPr>
          <p:cNvCxnSpPr>
            <a:cxnSpLocks/>
          </p:cNvCxnSpPr>
          <p:nvPr/>
        </p:nvCxnSpPr>
        <p:spPr>
          <a:xfrm>
            <a:off x="4254853" y="3325214"/>
            <a:ext cx="0" cy="772266"/>
          </a:xfrm>
          <a:prstGeom prst="line">
            <a:avLst/>
          </a:prstGeom>
          <a:ln cmpd="sng">
            <a:solidFill>
              <a:schemeClr val="tx2"/>
            </a:solidFill>
            <a:prstDash val="sysDash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5" name="Group 246">
            <a:extLst>
              <a:ext uri="{FF2B5EF4-FFF2-40B4-BE49-F238E27FC236}">
                <a16:creationId xmlns:a16="http://schemas.microsoft.com/office/drawing/2014/main" id="{C01D9140-DF1C-4C1D-9266-5C80DF0529B3}"/>
              </a:ext>
            </a:extLst>
          </p:cNvPr>
          <p:cNvGrpSpPr>
            <a:grpSpLocks/>
          </p:cNvGrpSpPr>
          <p:nvPr/>
        </p:nvGrpSpPr>
        <p:grpSpPr bwMode="auto">
          <a:xfrm>
            <a:off x="3346009" y="3090227"/>
            <a:ext cx="2536661" cy="729271"/>
            <a:chOff x="782155" y="3873537"/>
            <a:chExt cx="2246817" cy="950113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53607A94-D399-4C32-B8B3-9F8415B69AF0}"/>
                </a:ext>
              </a:extLst>
            </p:cNvPr>
            <p:cNvSpPr txBox="1"/>
            <p:nvPr/>
          </p:nvSpPr>
          <p:spPr>
            <a:xfrm>
              <a:off x="1611284" y="3873537"/>
              <a:ext cx="1295287" cy="656622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algn="ctr">
                <a:defRPr/>
              </a:pPr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Detailed</a:t>
              </a:r>
            </a:p>
            <a:p>
              <a:pPr algn="ctr">
                <a:defRPr/>
              </a:pPr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Design</a:t>
              </a:r>
            </a:p>
          </p:txBody>
        </p:sp>
        <p:sp>
          <p:nvSpPr>
            <p:cNvPr id="67" name="Rectangle: Rounded Corners 66" title="Milestone Graphic">
              <a:extLst>
                <a:ext uri="{FF2B5EF4-FFF2-40B4-BE49-F238E27FC236}">
                  <a16:creationId xmlns:a16="http://schemas.microsoft.com/office/drawing/2014/main" id="{A35E5884-7017-4ED7-B175-9A3D617606A4}"/>
                </a:ext>
              </a:extLst>
            </p:cNvPr>
            <p:cNvSpPr/>
            <p:nvPr/>
          </p:nvSpPr>
          <p:spPr>
            <a:xfrm>
              <a:off x="1699740" y="4701896"/>
              <a:ext cx="1329232" cy="121754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5E2E9FF5-E0D1-483E-A0FD-A9D99852EAD7}"/>
                </a:ext>
              </a:extLst>
            </p:cNvPr>
            <p:cNvSpPr/>
            <p:nvPr/>
          </p:nvSpPr>
          <p:spPr>
            <a:xfrm>
              <a:off x="782155" y="4054172"/>
              <a:ext cx="149357" cy="3090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endParaRPr lang="en-US" sz="9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69" name="Straight Connector 68" title="callout lines">
            <a:extLst>
              <a:ext uri="{FF2B5EF4-FFF2-40B4-BE49-F238E27FC236}">
                <a16:creationId xmlns:a16="http://schemas.microsoft.com/office/drawing/2014/main" id="{A14CEE11-C066-40AD-8A63-96EB2D499A32}"/>
              </a:ext>
            </a:extLst>
          </p:cNvPr>
          <p:cNvCxnSpPr>
            <a:cxnSpLocks/>
          </p:cNvCxnSpPr>
          <p:nvPr/>
        </p:nvCxnSpPr>
        <p:spPr>
          <a:xfrm>
            <a:off x="5928792" y="3719268"/>
            <a:ext cx="0" cy="448470"/>
          </a:xfrm>
          <a:prstGeom prst="line">
            <a:avLst/>
          </a:prstGeom>
          <a:ln cmpd="sng">
            <a:solidFill>
              <a:schemeClr val="tx2"/>
            </a:solidFill>
            <a:prstDash val="sysDash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EC37CDFF-9A2E-491F-BBE7-F81A4135F9E5}"/>
              </a:ext>
            </a:extLst>
          </p:cNvPr>
          <p:cNvCxnSpPr>
            <a:cxnSpLocks/>
          </p:cNvCxnSpPr>
          <p:nvPr/>
        </p:nvCxnSpPr>
        <p:spPr bwMode="auto">
          <a:xfrm flipV="1">
            <a:off x="4533500" y="4088304"/>
            <a:ext cx="1398026" cy="6705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EE2F25B6-F54D-4F9B-BBAF-531CD18A3E86}"/>
              </a:ext>
            </a:extLst>
          </p:cNvPr>
          <p:cNvSpPr txBox="1"/>
          <p:nvPr/>
        </p:nvSpPr>
        <p:spPr>
          <a:xfrm>
            <a:off x="3845674" y="4217985"/>
            <a:ext cx="948651" cy="454187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defRPr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Sept </a:t>
            </a:r>
          </a:p>
          <a:p>
            <a:pPr algn="ctr">
              <a:defRPr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2022</a:t>
            </a:r>
          </a:p>
        </p:txBody>
      </p:sp>
      <p:grpSp>
        <p:nvGrpSpPr>
          <p:cNvPr id="74" name="Group 246">
            <a:extLst>
              <a:ext uri="{FF2B5EF4-FFF2-40B4-BE49-F238E27FC236}">
                <a16:creationId xmlns:a16="http://schemas.microsoft.com/office/drawing/2014/main" id="{79B84B53-F046-4625-B16B-841C9A838466}"/>
              </a:ext>
            </a:extLst>
          </p:cNvPr>
          <p:cNvGrpSpPr>
            <a:grpSpLocks/>
          </p:cNvGrpSpPr>
          <p:nvPr/>
        </p:nvGrpSpPr>
        <p:grpSpPr bwMode="auto">
          <a:xfrm>
            <a:off x="5268295" y="2902214"/>
            <a:ext cx="1353043" cy="720197"/>
            <a:chOff x="665853" y="3643054"/>
            <a:chExt cx="1295287" cy="930850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0A426336-23C6-46FF-8182-AA2B75E6F58B}"/>
                </a:ext>
              </a:extLst>
            </p:cNvPr>
            <p:cNvSpPr txBox="1"/>
            <p:nvPr/>
          </p:nvSpPr>
          <p:spPr>
            <a:xfrm>
              <a:off x="665853" y="3643054"/>
              <a:ext cx="1295287" cy="656616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algn="ctr">
                <a:defRPr/>
              </a:pPr>
              <a:r>
                <a:rPr lang="en-CA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Contract Tender</a:t>
              </a:r>
              <a:endPara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" name="Rectangle: Rounded Corners 75" title="Milestone Graphic">
              <a:extLst>
                <a:ext uri="{FF2B5EF4-FFF2-40B4-BE49-F238E27FC236}">
                  <a16:creationId xmlns:a16="http://schemas.microsoft.com/office/drawing/2014/main" id="{B2E70CAC-CE3E-4A23-A506-6536C5325BD6}"/>
                </a:ext>
              </a:extLst>
            </p:cNvPr>
            <p:cNvSpPr/>
            <p:nvPr/>
          </p:nvSpPr>
          <p:spPr>
            <a:xfrm>
              <a:off x="742128" y="4448429"/>
              <a:ext cx="1118189" cy="125475"/>
            </a:xfrm>
            <a:prstGeom prst="roundRect">
              <a:avLst>
                <a:gd name="adj" fmla="val 50000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0B54885-A62A-4167-81E8-004ECA495F0F}"/>
                </a:ext>
              </a:extLst>
            </p:cNvPr>
            <p:cNvSpPr/>
            <p:nvPr/>
          </p:nvSpPr>
          <p:spPr>
            <a:xfrm>
              <a:off x="782155" y="4054172"/>
              <a:ext cx="149357" cy="3090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endParaRPr lang="en-US" sz="9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78" name="Straight Connector 77" title="callout lines">
            <a:extLst>
              <a:ext uri="{FF2B5EF4-FFF2-40B4-BE49-F238E27FC236}">
                <a16:creationId xmlns:a16="http://schemas.microsoft.com/office/drawing/2014/main" id="{090A5122-EAF0-4537-82A6-4674747BD368}"/>
              </a:ext>
            </a:extLst>
          </p:cNvPr>
          <p:cNvCxnSpPr>
            <a:cxnSpLocks/>
          </p:cNvCxnSpPr>
          <p:nvPr/>
        </p:nvCxnSpPr>
        <p:spPr>
          <a:xfrm>
            <a:off x="6531508" y="3394922"/>
            <a:ext cx="0" cy="772266"/>
          </a:xfrm>
          <a:prstGeom prst="line">
            <a:avLst/>
          </a:prstGeom>
          <a:ln cmpd="sng">
            <a:solidFill>
              <a:schemeClr val="tx2"/>
            </a:solidFill>
            <a:prstDash val="sysDash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C8743889-B38C-41BB-92D2-E91E30F41EAD}"/>
              </a:ext>
            </a:extLst>
          </p:cNvPr>
          <p:cNvCxnSpPr>
            <a:cxnSpLocks/>
          </p:cNvCxnSpPr>
          <p:nvPr/>
        </p:nvCxnSpPr>
        <p:spPr bwMode="auto">
          <a:xfrm>
            <a:off x="5362257" y="3895073"/>
            <a:ext cx="1134826" cy="0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8" name="Group 246">
            <a:extLst>
              <a:ext uri="{FF2B5EF4-FFF2-40B4-BE49-F238E27FC236}">
                <a16:creationId xmlns:a16="http://schemas.microsoft.com/office/drawing/2014/main" id="{4E0B6C84-A0CA-471D-B9D7-348291AFACF0}"/>
              </a:ext>
            </a:extLst>
          </p:cNvPr>
          <p:cNvGrpSpPr>
            <a:grpSpLocks/>
          </p:cNvGrpSpPr>
          <p:nvPr/>
        </p:nvGrpSpPr>
        <p:grpSpPr bwMode="auto">
          <a:xfrm>
            <a:off x="6468508" y="3084633"/>
            <a:ext cx="1295846" cy="722399"/>
            <a:chOff x="-188410" y="3878322"/>
            <a:chExt cx="2916729" cy="963235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F13F77A5-8793-4C7A-AAD1-927F5A775F5B}"/>
                </a:ext>
              </a:extLst>
            </p:cNvPr>
            <p:cNvSpPr txBox="1"/>
            <p:nvPr/>
          </p:nvSpPr>
          <p:spPr>
            <a:xfrm>
              <a:off x="-188410" y="3878322"/>
              <a:ext cx="2916729" cy="65661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defRPr/>
              </a:pPr>
              <a:r>
                <a:rPr lang="en-CA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Construction</a:t>
              </a:r>
            </a:p>
            <a:p>
              <a:pPr algn="ctr">
                <a:defRPr/>
              </a:pPr>
              <a:r>
                <a:rPr lang="en-CA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(Phase I)</a:t>
              </a:r>
              <a:endPara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0" name="Rectangle: Rounded Corners 89" title="Milestone Graphic">
              <a:extLst>
                <a:ext uri="{FF2B5EF4-FFF2-40B4-BE49-F238E27FC236}">
                  <a16:creationId xmlns:a16="http://schemas.microsoft.com/office/drawing/2014/main" id="{2BC719EA-83B5-42ED-907A-AF37F362A5A0}"/>
                </a:ext>
              </a:extLst>
            </p:cNvPr>
            <p:cNvSpPr/>
            <p:nvPr/>
          </p:nvSpPr>
          <p:spPr>
            <a:xfrm>
              <a:off x="1394" y="4724535"/>
              <a:ext cx="2409529" cy="117022"/>
            </a:xfrm>
            <a:prstGeom prst="roundRect">
              <a:avLst>
                <a:gd name="adj" fmla="val 50000"/>
              </a:avLst>
            </a:prstGeom>
            <a:solidFill>
              <a:srgbClr val="EF78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8BFC0D5F-35CA-4E9A-B424-74A6CB7D1EA6}"/>
                </a:ext>
              </a:extLst>
            </p:cNvPr>
            <p:cNvSpPr/>
            <p:nvPr/>
          </p:nvSpPr>
          <p:spPr>
            <a:xfrm>
              <a:off x="782155" y="4054172"/>
              <a:ext cx="149357" cy="3090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endParaRPr lang="en-US" sz="9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92" name="Straight Connector 91" title="callout lines">
            <a:extLst>
              <a:ext uri="{FF2B5EF4-FFF2-40B4-BE49-F238E27FC236}">
                <a16:creationId xmlns:a16="http://schemas.microsoft.com/office/drawing/2014/main" id="{64E482F8-FE95-48E3-9A25-9F8D876A389E}"/>
              </a:ext>
            </a:extLst>
          </p:cNvPr>
          <p:cNvCxnSpPr>
            <a:cxnSpLocks/>
          </p:cNvCxnSpPr>
          <p:nvPr/>
        </p:nvCxnSpPr>
        <p:spPr>
          <a:xfrm>
            <a:off x="7657242" y="3431050"/>
            <a:ext cx="0" cy="772266"/>
          </a:xfrm>
          <a:prstGeom prst="line">
            <a:avLst/>
          </a:prstGeom>
          <a:ln cmpd="sng">
            <a:solidFill>
              <a:schemeClr val="tx2"/>
            </a:solidFill>
            <a:prstDash val="sysDash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70E0DD6A-0898-45BA-84C4-D267503868BC}"/>
              </a:ext>
            </a:extLst>
          </p:cNvPr>
          <p:cNvCxnSpPr>
            <a:cxnSpLocks/>
          </p:cNvCxnSpPr>
          <p:nvPr/>
        </p:nvCxnSpPr>
        <p:spPr bwMode="auto">
          <a:xfrm>
            <a:off x="6586735" y="4089069"/>
            <a:ext cx="1070507" cy="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>
            <a:extLst>
              <a:ext uri="{FF2B5EF4-FFF2-40B4-BE49-F238E27FC236}">
                <a16:creationId xmlns:a16="http://schemas.microsoft.com/office/drawing/2014/main" id="{9ADDA665-1714-409D-848C-981AAD990A27}"/>
              </a:ext>
            </a:extLst>
          </p:cNvPr>
          <p:cNvSpPr txBox="1"/>
          <p:nvPr/>
        </p:nvSpPr>
        <p:spPr>
          <a:xfrm>
            <a:off x="7272697" y="4222256"/>
            <a:ext cx="781050" cy="423536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defRPr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Jan</a:t>
            </a:r>
          </a:p>
          <a:p>
            <a:pPr algn="ctr">
              <a:defRPr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2024 </a:t>
            </a:r>
          </a:p>
        </p:txBody>
      </p:sp>
      <p:grpSp>
        <p:nvGrpSpPr>
          <p:cNvPr id="103" name="Group 246">
            <a:extLst>
              <a:ext uri="{FF2B5EF4-FFF2-40B4-BE49-F238E27FC236}">
                <a16:creationId xmlns:a16="http://schemas.microsoft.com/office/drawing/2014/main" id="{FA66CAFA-8A33-4915-A315-70F275D96AB5}"/>
              </a:ext>
            </a:extLst>
          </p:cNvPr>
          <p:cNvGrpSpPr>
            <a:grpSpLocks/>
          </p:cNvGrpSpPr>
          <p:nvPr/>
        </p:nvGrpSpPr>
        <p:grpSpPr bwMode="auto">
          <a:xfrm>
            <a:off x="7730670" y="3068673"/>
            <a:ext cx="2110512" cy="730428"/>
            <a:chOff x="77699" y="3866727"/>
            <a:chExt cx="2020423" cy="973940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5285D662-B75E-493C-8EE8-8FDC82CB9EE7}"/>
                </a:ext>
              </a:extLst>
            </p:cNvPr>
            <p:cNvSpPr txBox="1"/>
            <p:nvPr/>
          </p:nvSpPr>
          <p:spPr>
            <a:xfrm>
              <a:off x="507683" y="3866727"/>
              <a:ext cx="1295287" cy="656617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defRPr/>
              </a:pPr>
              <a:r>
                <a:rPr lang="en-CA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Construction</a:t>
              </a:r>
            </a:p>
            <a:p>
              <a:pPr algn="ctr">
                <a:defRPr/>
              </a:pPr>
              <a:r>
                <a:rPr lang="en-CA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(Phase II)</a:t>
              </a:r>
              <a:endPara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5" name="Rectangle: Rounded Corners 104" title="Milestone Graphic">
              <a:extLst>
                <a:ext uri="{FF2B5EF4-FFF2-40B4-BE49-F238E27FC236}">
                  <a16:creationId xmlns:a16="http://schemas.microsoft.com/office/drawing/2014/main" id="{F8452384-1B32-4C8A-AB04-1FA15006BAD0}"/>
                </a:ext>
              </a:extLst>
            </p:cNvPr>
            <p:cNvSpPr/>
            <p:nvPr/>
          </p:nvSpPr>
          <p:spPr>
            <a:xfrm>
              <a:off x="77699" y="4712369"/>
              <a:ext cx="2020423" cy="128298"/>
            </a:xfrm>
            <a:prstGeom prst="roundRect">
              <a:avLst>
                <a:gd name="adj" fmla="val 50000"/>
              </a:avLst>
            </a:prstGeom>
            <a:solidFill>
              <a:srgbClr val="EF78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DCB18C2E-71E4-4621-9C25-1631E530A2F2}"/>
                </a:ext>
              </a:extLst>
            </p:cNvPr>
            <p:cNvSpPr/>
            <p:nvPr/>
          </p:nvSpPr>
          <p:spPr>
            <a:xfrm>
              <a:off x="782155" y="4054172"/>
              <a:ext cx="149357" cy="3090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endParaRPr lang="en-US" sz="9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07" name="Straight Connector 106" title="callout lines">
            <a:extLst>
              <a:ext uri="{FF2B5EF4-FFF2-40B4-BE49-F238E27FC236}">
                <a16:creationId xmlns:a16="http://schemas.microsoft.com/office/drawing/2014/main" id="{6F86A071-AC76-4154-A6A9-1BF4F77D911E}"/>
              </a:ext>
            </a:extLst>
          </p:cNvPr>
          <p:cNvCxnSpPr>
            <a:cxnSpLocks/>
          </p:cNvCxnSpPr>
          <p:nvPr/>
        </p:nvCxnSpPr>
        <p:spPr>
          <a:xfrm>
            <a:off x="9912440" y="3423784"/>
            <a:ext cx="0" cy="772266"/>
          </a:xfrm>
          <a:prstGeom prst="line">
            <a:avLst/>
          </a:prstGeom>
          <a:ln cmpd="sng">
            <a:solidFill>
              <a:schemeClr val="tx2"/>
            </a:solidFill>
            <a:prstDash val="sysDash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66201759-54B5-4110-961F-1CDE2A2A2A75}"/>
              </a:ext>
            </a:extLst>
          </p:cNvPr>
          <p:cNvCxnSpPr>
            <a:cxnSpLocks/>
          </p:cNvCxnSpPr>
          <p:nvPr/>
        </p:nvCxnSpPr>
        <p:spPr bwMode="auto">
          <a:xfrm>
            <a:off x="7657241" y="4089659"/>
            <a:ext cx="2255199" cy="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TextBox 114">
            <a:extLst>
              <a:ext uri="{FF2B5EF4-FFF2-40B4-BE49-F238E27FC236}">
                <a16:creationId xmlns:a16="http://schemas.microsoft.com/office/drawing/2014/main" id="{7D505CB5-323C-4715-8ABA-F8CB6CFEDACC}"/>
              </a:ext>
            </a:extLst>
          </p:cNvPr>
          <p:cNvSpPr txBox="1"/>
          <p:nvPr/>
        </p:nvSpPr>
        <p:spPr>
          <a:xfrm>
            <a:off x="9486991" y="4233484"/>
            <a:ext cx="869947" cy="423536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defRPr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Dec</a:t>
            </a:r>
          </a:p>
          <a:p>
            <a:pPr algn="ctr">
              <a:defRPr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2024 </a:t>
            </a:r>
          </a:p>
        </p:txBody>
      </p:sp>
      <p:grpSp>
        <p:nvGrpSpPr>
          <p:cNvPr id="118" name="Group 246">
            <a:extLst>
              <a:ext uri="{FF2B5EF4-FFF2-40B4-BE49-F238E27FC236}">
                <a16:creationId xmlns:a16="http://schemas.microsoft.com/office/drawing/2014/main" id="{2FF366CF-F4E5-468A-AE90-EA6DBB78045E}"/>
              </a:ext>
            </a:extLst>
          </p:cNvPr>
          <p:cNvGrpSpPr>
            <a:grpSpLocks/>
          </p:cNvGrpSpPr>
          <p:nvPr/>
        </p:nvGrpSpPr>
        <p:grpSpPr bwMode="auto">
          <a:xfrm>
            <a:off x="9964582" y="3101069"/>
            <a:ext cx="1494987" cy="698029"/>
            <a:chOff x="77700" y="3909924"/>
            <a:chExt cx="1431172" cy="930740"/>
          </a:xfrm>
        </p:grpSpPr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86EC0776-460F-4D31-9AFF-12072B87F8ED}"/>
                </a:ext>
              </a:extLst>
            </p:cNvPr>
            <p:cNvSpPr txBox="1"/>
            <p:nvPr/>
          </p:nvSpPr>
          <p:spPr>
            <a:xfrm>
              <a:off x="213585" y="3909924"/>
              <a:ext cx="1295287" cy="65661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defRPr/>
              </a:pPr>
              <a:r>
                <a:rPr lang="en-CA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Maintenance</a:t>
              </a:r>
            </a:p>
            <a:p>
              <a:pPr algn="ctr">
                <a:defRPr/>
              </a:pPr>
              <a:r>
                <a:rPr lang="en-CA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Period</a:t>
              </a:r>
            </a:p>
          </p:txBody>
        </p:sp>
        <p:sp>
          <p:nvSpPr>
            <p:cNvPr id="120" name="Rectangle: Rounded Corners 119" title="Milestone Graphic">
              <a:extLst>
                <a:ext uri="{FF2B5EF4-FFF2-40B4-BE49-F238E27FC236}">
                  <a16:creationId xmlns:a16="http://schemas.microsoft.com/office/drawing/2014/main" id="{E3FAAAC8-4089-492D-A6AB-00713770F36F}"/>
                </a:ext>
              </a:extLst>
            </p:cNvPr>
            <p:cNvSpPr/>
            <p:nvPr/>
          </p:nvSpPr>
          <p:spPr>
            <a:xfrm>
              <a:off x="77700" y="4722050"/>
              <a:ext cx="591641" cy="118614"/>
            </a:xfrm>
            <a:prstGeom prst="roundRect">
              <a:avLst>
                <a:gd name="adj" fmla="val 50000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32A6D912-3594-400C-9DC9-747B95E3C04A}"/>
                </a:ext>
              </a:extLst>
            </p:cNvPr>
            <p:cNvSpPr/>
            <p:nvPr/>
          </p:nvSpPr>
          <p:spPr>
            <a:xfrm>
              <a:off x="782155" y="4054172"/>
              <a:ext cx="149357" cy="3090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endParaRPr lang="en-US" sz="9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22" name="Straight Arrow Connector 121">
            <a:extLst>
              <a:ext uri="{FF2B5EF4-FFF2-40B4-BE49-F238E27FC236}">
                <a16:creationId xmlns:a16="http://schemas.microsoft.com/office/drawing/2014/main" id="{C82B683C-A79E-4596-8914-DC220EA5EB23}"/>
              </a:ext>
            </a:extLst>
          </p:cNvPr>
          <p:cNvCxnSpPr>
            <a:cxnSpLocks/>
          </p:cNvCxnSpPr>
          <p:nvPr/>
        </p:nvCxnSpPr>
        <p:spPr bwMode="auto">
          <a:xfrm>
            <a:off x="10988985" y="4089659"/>
            <a:ext cx="618022" cy="0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TextBox 128">
            <a:extLst>
              <a:ext uri="{FF2B5EF4-FFF2-40B4-BE49-F238E27FC236}">
                <a16:creationId xmlns:a16="http://schemas.microsoft.com/office/drawing/2014/main" id="{4221AC28-E5F4-4607-A2C0-E170A0093116}"/>
              </a:ext>
            </a:extLst>
          </p:cNvPr>
          <p:cNvSpPr txBox="1"/>
          <p:nvPr/>
        </p:nvSpPr>
        <p:spPr>
          <a:xfrm>
            <a:off x="11156836" y="4226085"/>
            <a:ext cx="869947" cy="423536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defRPr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Dec</a:t>
            </a:r>
          </a:p>
          <a:p>
            <a:pPr algn="ctr">
              <a:defRPr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2026 </a:t>
            </a:r>
          </a:p>
        </p:txBody>
      </p:sp>
      <p:sp>
        <p:nvSpPr>
          <p:cNvPr id="130" name="Rectangle: Rounded Corners 129" title="Milestone Graphic">
            <a:extLst>
              <a:ext uri="{FF2B5EF4-FFF2-40B4-BE49-F238E27FC236}">
                <a16:creationId xmlns:a16="http://schemas.microsoft.com/office/drawing/2014/main" id="{D5A28345-B518-4201-8084-85A419F18941}"/>
              </a:ext>
            </a:extLst>
          </p:cNvPr>
          <p:cNvSpPr/>
          <p:nvPr/>
        </p:nvSpPr>
        <p:spPr bwMode="auto">
          <a:xfrm>
            <a:off x="10988985" y="3700669"/>
            <a:ext cx="618022" cy="112005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A6400ED0-5D23-4519-A994-B1CFB435BE10}"/>
              </a:ext>
            </a:extLst>
          </p:cNvPr>
          <p:cNvCxnSpPr>
            <a:cxnSpLocks/>
          </p:cNvCxnSpPr>
          <p:nvPr/>
        </p:nvCxnSpPr>
        <p:spPr>
          <a:xfrm>
            <a:off x="9912440" y="4089069"/>
            <a:ext cx="670164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5" name="Freeform: Shape 134">
            <a:extLst>
              <a:ext uri="{FF2B5EF4-FFF2-40B4-BE49-F238E27FC236}">
                <a16:creationId xmlns:a16="http://schemas.microsoft.com/office/drawing/2014/main" id="{2631EF9C-CC18-471D-B306-D83B115BBA7C}"/>
              </a:ext>
            </a:extLst>
          </p:cNvPr>
          <p:cNvSpPr/>
          <p:nvPr/>
        </p:nvSpPr>
        <p:spPr>
          <a:xfrm>
            <a:off x="10722405" y="3593512"/>
            <a:ext cx="117284" cy="1374039"/>
          </a:xfrm>
          <a:custGeom>
            <a:avLst/>
            <a:gdLst>
              <a:gd name="connsiteX0" fmla="*/ 0 w 83820"/>
              <a:gd name="connsiteY0" fmla="*/ 0 h 762000"/>
              <a:gd name="connsiteX1" fmla="*/ 0 w 83820"/>
              <a:gd name="connsiteY1" fmla="*/ 449580 h 762000"/>
              <a:gd name="connsiteX2" fmla="*/ 83820 w 83820"/>
              <a:gd name="connsiteY2" fmla="*/ 243840 h 762000"/>
              <a:gd name="connsiteX3" fmla="*/ 83820 w 83820"/>
              <a:gd name="connsiteY3" fmla="*/ 76200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820" h="762000">
                <a:moveTo>
                  <a:pt x="0" y="0"/>
                </a:moveTo>
                <a:lnTo>
                  <a:pt x="0" y="449580"/>
                </a:lnTo>
                <a:lnTo>
                  <a:pt x="83820" y="243840"/>
                </a:lnTo>
                <a:lnTo>
                  <a:pt x="83820" y="76200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7" name="Straight Connector 136" descr="Time line">
            <a:extLst>
              <a:ext uri="{FF2B5EF4-FFF2-40B4-BE49-F238E27FC236}">
                <a16:creationId xmlns:a16="http://schemas.microsoft.com/office/drawing/2014/main" id="{9EFF4598-0228-4FAA-860A-258148B58DDA}"/>
              </a:ext>
            </a:extLst>
          </p:cNvPr>
          <p:cNvCxnSpPr>
            <a:cxnSpLocks/>
          </p:cNvCxnSpPr>
          <p:nvPr/>
        </p:nvCxnSpPr>
        <p:spPr>
          <a:xfrm flipH="1">
            <a:off x="10988985" y="4778376"/>
            <a:ext cx="545675" cy="0"/>
          </a:xfrm>
          <a:prstGeom prst="line">
            <a:avLst/>
          </a:prstGeom>
          <a:ln w="15875" cmpd="sng">
            <a:solidFill>
              <a:schemeClr val="tx2">
                <a:lumMod val="75000"/>
                <a:lumOff val="25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94A3EFB5-34C3-4317-80AF-F888F0D86E81}"/>
              </a:ext>
            </a:extLst>
          </p:cNvPr>
          <p:cNvSpPr txBox="1"/>
          <p:nvPr/>
        </p:nvSpPr>
        <p:spPr>
          <a:xfrm>
            <a:off x="631941" y="4874016"/>
            <a:ext cx="423367" cy="23573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ZA" sz="1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Q2</a:t>
            </a:r>
            <a:endParaRPr lang="en-ZA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C691FCAF-1C2E-4F69-8AA4-723BBB0996AB}"/>
              </a:ext>
            </a:extLst>
          </p:cNvPr>
          <p:cNvSpPr txBox="1"/>
          <p:nvPr/>
        </p:nvSpPr>
        <p:spPr>
          <a:xfrm>
            <a:off x="1208538" y="4874016"/>
            <a:ext cx="423367" cy="23573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ZA" sz="1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Q3</a:t>
            </a:r>
            <a:endParaRPr lang="en-ZA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0486C0F0-7F44-42CD-865F-3E6B4F48DE69}"/>
              </a:ext>
            </a:extLst>
          </p:cNvPr>
          <p:cNvSpPr txBox="1"/>
          <p:nvPr/>
        </p:nvSpPr>
        <p:spPr>
          <a:xfrm>
            <a:off x="1823236" y="4874016"/>
            <a:ext cx="423367" cy="23573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ZA" sz="1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Q4</a:t>
            </a:r>
            <a:endParaRPr lang="en-ZA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2F34744B-09EC-466D-BCF5-30C37D4ADFC7}"/>
              </a:ext>
            </a:extLst>
          </p:cNvPr>
          <p:cNvSpPr txBox="1"/>
          <p:nvPr/>
        </p:nvSpPr>
        <p:spPr>
          <a:xfrm>
            <a:off x="2364148" y="4874016"/>
            <a:ext cx="590505" cy="23573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ZA" sz="1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Q1</a:t>
            </a:r>
            <a:endParaRPr lang="en-ZA" sz="10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885BE808-8B72-4B0D-8481-BF220AAA98ED}"/>
              </a:ext>
            </a:extLst>
          </p:cNvPr>
          <p:cNvSpPr txBox="1"/>
          <p:nvPr/>
        </p:nvSpPr>
        <p:spPr>
          <a:xfrm>
            <a:off x="3068764" y="4874016"/>
            <a:ext cx="423367" cy="23573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ZA" sz="1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Q2</a:t>
            </a:r>
            <a:endParaRPr lang="en-ZA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76C8B394-569B-47E3-9A75-CDD8668E5930}"/>
              </a:ext>
            </a:extLst>
          </p:cNvPr>
          <p:cNvSpPr txBox="1"/>
          <p:nvPr/>
        </p:nvSpPr>
        <p:spPr>
          <a:xfrm>
            <a:off x="3683462" y="4874016"/>
            <a:ext cx="423367" cy="23573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ZA" sz="1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Q3</a:t>
            </a:r>
            <a:endParaRPr lang="en-ZA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609215FA-D646-4BE4-B95E-36BC54A3F173}"/>
              </a:ext>
            </a:extLst>
          </p:cNvPr>
          <p:cNvSpPr txBox="1"/>
          <p:nvPr/>
        </p:nvSpPr>
        <p:spPr>
          <a:xfrm>
            <a:off x="4304509" y="4874016"/>
            <a:ext cx="423367" cy="23573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ZA" sz="1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Q4</a:t>
            </a:r>
            <a:endParaRPr lang="en-ZA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07C249EA-B1D2-41F6-9381-84218717915E}"/>
              </a:ext>
            </a:extLst>
          </p:cNvPr>
          <p:cNvSpPr txBox="1"/>
          <p:nvPr/>
        </p:nvSpPr>
        <p:spPr>
          <a:xfrm>
            <a:off x="4835638" y="4874016"/>
            <a:ext cx="590505" cy="23573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ZA" sz="1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Q1</a:t>
            </a:r>
            <a:endParaRPr lang="en-ZA" sz="10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2D658B49-93D2-41B9-B7EC-F9E6D0C7E459}"/>
              </a:ext>
            </a:extLst>
          </p:cNvPr>
          <p:cNvSpPr txBox="1"/>
          <p:nvPr/>
        </p:nvSpPr>
        <p:spPr>
          <a:xfrm>
            <a:off x="5546605" y="4874016"/>
            <a:ext cx="423367" cy="23573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ZA" sz="1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Q2</a:t>
            </a:r>
            <a:endParaRPr lang="en-ZA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3A348365-CE1D-41D5-8D09-3E60C381AA9F}"/>
              </a:ext>
            </a:extLst>
          </p:cNvPr>
          <p:cNvSpPr txBox="1"/>
          <p:nvPr/>
        </p:nvSpPr>
        <p:spPr>
          <a:xfrm>
            <a:off x="6167652" y="4874016"/>
            <a:ext cx="423367" cy="23573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ZA" sz="1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Q3</a:t>
            </a:r>
            <a:endParaRPr lang="en-ZA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A96E220C-105A-4C6C-8BD2-F9A97674AA0C}"/>
              </a:ext>
            </a:extLst>
          </p:cNvPr>
          <p:cNvSpPr txBox="1"/>
          <p:nvPr/>
        </p:nvSpPr>
        <p:spPr>
          <a:xfrm>
            <a:off x="6788700" y="4874016"/>
            <a:ext cx="423367" cy="23573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ZA" sz="1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Q4</a:t>
            </a:r>
            <a:endParaRPr lang="en-ZA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3CA0DE6C-CC02-4A94-8C11-5C6FD3B5FD59}"/>
              </a:ext>
            </a:extLst>
          </p:cNvPr>
          <p:cNvSpPr txBox="1"/>
          <p:nvPr/>
        </p:nvSpPr>
        <p:spPr>
          <a:xfrm>
            <a:off x="7319828" y="4874016"/>
            <a:ext cx="590505" cy="23573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ZA" sz="1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Q1</a:t>
            </a:r>
            <a:endParaRPr lang="en-ZA" sz="10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E1695E80-E77E-4577-9435-6A0DC15EB080}"/>
              </a:ext>
            </a:extLst>
          </p:cNvPr>
          <p:cNvSpPr txBox="1"/>
          <p:nvPr/>
        </p:nvSpPr>
        <p:spPr>
          <a:xfrm>
            <a:off x="8024445" y="4874016"/>
            <a:ext cx="423367" cy="23573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ZA" sz="1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Q2</a:t>
            </a:r>
            <a:endParaRPr lang="en-ZA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60D59C6F-E60F-484F-86ED-4C709831C207}"/>
              </a:ext>
            </a:extLst>
          </p:cNvPr>
          <p:cNvSpPr txBox="1"/>
          <p:nvPr/>
        </p:nvSpPr>
        <p:spPr>
          <a:xfrm>
            <a:off x="8651843" y="4874016"/>
            <a:ext cx="423367" cy="23573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ZA" sz="1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Q3</a:t>
            </a:r>
            <a:endParaRPr lang="en-ZA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C0F50170-5669-473A-BF36-C7D458CFCCF3}"/>
              </a:ext>
            </a:extLst>
          </p:cNvPr>
          <p:cNvSpPr txBox="1"/>
          <p:nvPr/>
        </p:nvSpPr>
        <p:spPr>
          <a:xfrm>
            <a:off x="9266540" y="4874016"/>
            <a:ext cx="423367" cy="23573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ZA" sz="1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Q4</a:t>
            </a:r>
            <a:endParaRPr lang="en-ZA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08F2A6C4-C374-4830-A929-95EA7B515359}"/>
              </a:ext>
            </a:extLst>
          </p:cNvPr>
          <p:cNvSpPr txBox="1"/>
          <p:nvPr/>
        </p:nvSpPr>
        <p:spPr>
          <a:xfrm>
            <a:off x="2371587" y="5014025"/>
            <a:ext cx="590505" cy="23573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ZA" sz="1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2022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FB4A0635-BCBB-497B-BAC0-DE2182236D74}"/>
              </a:ext>
            </a:extLst>
          </p:cNvPr>
          <p:cNvSpPr txBox="1"/>
          <p:nvPr/>
        </p:nvSpPr>
        <p:spPr>
          <a:xfrm>
            <a:off x="4841281" y="5017835"/>
            <a:ext cx="590505" cy="23573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ZA" sz="1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2023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41726C8F-9269-4C10-9DF4-8A5A07CFE074}"/>
              </a:ext>
            </a:extLst>
          </p:cNvPr>
          <p:cNvSpPr txBox="1"/>
          <p:nvPr/>
        </p:nvSpPr>
        <p:spPr>
          <a:xfrm>
            <a:off x="7315311" y="5017835"/>
            <a:ext cx="590505" cy="23573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ZA" sz="1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2024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37B2850C-9A4C-4C17-8BC2-9E0068F60DBC}"/>
              </a:ext>
            </a:extLst>
          </p:cNvPr>
          <p:cNvSpPr txBox="1"/>
          <p:nvPr/>
        </p:nvSpPr>
        <p:spPr>
          <a:xfrm>
            <a:off x="9796961" y="5017835"/>
            <a:ext cx="590505" cy="23573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ZA" sz="1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2025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1F3B164E-73D3-4181-B1F1-4E3F161D8F53}"/>
              </a:ext>
            </a:extLst>
          </p:cNvPr>
          <p:cNvSpPr txBox="1"/>
          <p:nvPr/>
        </p:nvSpPr>
        <p:spPr>
          <a:xfrm>
            <a:off x="9806348" y="4874016"/>
            <a:ext cx="590505" cy="23573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ZA" sz="1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Q1</a:t>
            </a:r>
            <a:endParaRPr lang="en-ZA" sz="1000" dirty="0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D1E1A39A-A8B4-4510-B28F-53814A1B5D91}"/>
              </a:ext>
            </a:extLst>
          </p:cNvPr>
          <p:cNvCxnSpPr>
            <a:cxnSpLocks/>
          </p:cNvCxnSpPr>
          <p:nvPr/>
        </p:nvCxnSpPr>
        <p:spPr>
          <a:xfrm>
            <a:off x="2654260" y="4679118"/>
            <a:ext cx="0" cy="198516"/>
          </a:xfrm>
          <a:prstGeom prst="line">
            <a:avLst/>
          </a:prstGeom>
          <a:ln w="15875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4597C11A-6E89-4060-B48C-2F1E88074B22}"/>
              </a:ext>
            </a:extLst>
          </p:cNvPr>
          <p:cNvCxnSpPr>
            <a:cxnSpLocks/>
          </p:cNvCxnSpPr>
          <p:nvPr/>
        </p:nvCxnSpPr>
        <p:spPr>
          <a:xfrm>
            <a:off x="5130760" y="4674673"/>
            <a:ext cx="0" cy="198516"/>
          </a:xfrm>
          <a:prstGeom prst="line">
            <a:avLst/>
          </a:prstGeom>
          <a:ln w="15875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CEC56BD5-6084-4D6A-BD7B-6D1B3FD43566}"/>
              </a:ext>
            </a:extLst>
          </p:cNvPr>
          <p:cNvCxnSpPr>
            <a:cxnSpLocks/>
          </p:cNvCxnSpPr>
          <p:nvPr/>
        </p:nvCxnSpPr>
        <p:spPr>
          <a:xfrm>
            <a:off x="7613610" y="4679118"/>
            <a:ext cx="0" cy="198516"/>
          </a:xfrm>
          <a:prstGeom prst="line">
            <a:avLst/>
          </a:prstGeom>
          <a:ln w="15875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2A051B1E-1CD6-4AC9-89A9-D2B2D036B82C}"/>
              </a:ext>
            </a:extLst>
          </p:cNvPr>
          <p:cNvCxnSpPr>
            <a:cxnSpLocks/>
          </p:cNvCxnSpPr>
          <p:nvPr/>
        </p:nvCxnSpPr>
        <p:spPr>
          <a:xfrm>
            <a:off x="10096460" y="4685468"/>
            <a:ext cx="0" cy="198516"/>
          </a:xfrm>
          <a:prstGeom prst="line">
            <a:avLst/>
          </a:prstGeom>
          <a:ln w="15875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8504473D-7E59-4879-867B-936F924BEA83}"/>
              </a:ext>
            </a:extLst>
          </p:cNvPr>
          <p:cNvSpPr txBox="1"/>
          <p:nvPr/>
        </p:nvSpPr>
        <p:spPr>
          <a:xfrm>
            <a:off x="6134494" y="5068836"/>
            <a:ext cx="781050" cy="423536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defRPr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July </a:t>
            </a:r>
          </a:p>
          <a:p>
            <a:pPr algn="ctr">
              <a:defRPr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2023 </a:t>
            </a:r>
          </a:p>
        </p:txBody>
      </p:sp>
      <p:cxnSp>
        <p:nvCxnSpPr>
          <p:cNvPr id="46" name="Straight Connector 45" title="callout lines">
            <a:extLst>
              <a:ext uri="{FF2B5EF4-FFF2-40B4-BE49-F238E27FC236}">
                <a16:creationId xmlns:a16="http://schemas.microsoft.com/office/drawing/2014/main" id="{4E0B566D-F325-35EA-83AA-884EEE61FC19}"/>
              </a:ext>
            </a:extLst>
          </p:cNvPr>
          <p:cNvCxnSpPr>
            <a:cxnSpLocks/>
          </p:cNvCxnSpPr>
          <p:nvPr/>
        </p:nvCxnSpPr>
        <p:spPr>
          <a:xfrm>
            <a:off x="5333682" y="3371726"/>
            <a:ext cx="0" cy="571777"/>
          </a:xfrm>
          <a:prstGeom prst="line">
            <a:avLst/>
          </a:prstGeom>
          <a:ln cmpd="sng">
            <a:solidFill>
              <a:schemeClr val="tx2"/>
            </a:solidFill>
            <a:prstDash val="sysDash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0" name="Picture 79" descr="We Are Here Icon #258874 - Free Icons Library">
            <a:extLst>
              <a:ext uri="{FF2B5EF4-FFF2-40B4-BE49-F238E27FC236}">
                <a16:creationId xmlns:a16="http://schemas.microsoft.com/office/drawing/2014/main" id="{46AE7340-0EE6-47D3-B169-1A0A8DAFED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5095" y="3943503"/>
            <a:ext cx="557493" cy="8440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45825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oR Colours">
      <a:dk1>
        <a:srgbClr val="494942"/>
      </a:dk1>
      <a:lt1>
        <a:sysClr val="window" lastClr="FFFFFF"/>
      </a:lt1>
      <a:dk2>
        <a:srgbClr val="000000"/>
      </a:dk2>
      <a:lt2>
        <a:srgbClr val="FFFFFF"/>
      </a:lt2>
      <a:accent1>
        <a:srgbClr val="0057B7"/>
      </a:accent1>
      <a:accent2>
        <a:srgbClr val="FF9E1B"/>
      </a:accent2>
      <a:accent3>
        <a:srgbClr val="00A9CE"/>
      </a:accent3>
      <a:accent4>
        <a:srgbClr val="002855"/>
      </a:accent4>
      <a:accent5>
        <a:srgbClr val="FF6A14"/>
      </a:accent5>
      <a:accent6>
        <a:srgbClr val="A6192E"/>
      </a:accent6>
      <a:hlink>
        <a:srgbClr val="0075BA"/>
      </a:hlink>
      <a:folHlink>
        <a:srgbClr val="EFA94D"/>
      </a:folHlink>
    </a:clrScheme>
    <a:fontScheme name="Custom 1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5932E847-21A5-4BD7-BE97-3B85AA2E510C}" vid="{EA809D9E-AB83-400C-8E76-6F8CC51AD12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C922DB65397314DAA51A0B480480FEB" ma:contentTypeVersion="9" ma:contentTypeDescription="Create a new document." ma:contentTypeScope="" ma:versionID="31d253697dad3fa1c94ee57bdb9e7e8a">
  <xsd:schema xmlns:xsd="http://www.w3.org/2001/XMLSchema" xmlns:xs="http://www.w3.org/2001/XMLSchema" xmlns:p="http://schemas.microsoft.com/office/2006/metadata/properties" xmlns:ns2="ae420e56-023b-4f97-8b77-901f74f374e3" targetNamespace="http://schemas.microsoft.com/office/2006/metadata/properties" ma:root="true" ma:fieldsID="43238745d4fbf6d5daf7d375fae0866a" ns2:_="">
    <xsd:import namespace="ae420e56-023b-4f97-8b77-901f74f374e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420e56-023b-4f97-8b77-901f74f374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DF06AD9-55DF-4336-A506-5DC840072CD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F7A1CFF-0C92-4705-89D8-78B97D59DED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e420e56-023b-4f97-8b77-901f74f374e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9B33E6D-4173-4C1F-8928-9DDCCB421DC5}">
  <ds:schemaRefs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elements/1.1/"/>
    <ds:schemaRef ds:uri="ae420e56-023b-4f97-8b77-901f74f374e3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CITRE-0172_PowerPoint_Template</Template>
  <TotalTime>14767</TotalTime>
  <Words>94</Words>
  <Application>Microsoft Office PowerPoint</Application>
  <PresentationFormat>Widescreen</PresentationFormat>
  <Paragraphs>67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Arial Black</vt:lpstr>
      <vt:lpstr>Calibri</vt:lpstr>
      <vt:lpstr>Office Theme</vt:lpstr>
      <vt:lpstr>Project Schedule</vt:lpstr>
      <vt:lpstr>Project Schedule (OLD)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NRFP 5552 – Engineering Consulting for Dewdney Avenue Corridor Rehabilitation</dc:title>
  <dc:creator>Andrew Polsom</dc:creator>
  <cp:lastModifiedBy>Andrew Polsom</cp:lastModifiedBy>
  <cp:revision>95</cp:revision>
  <cp:lastPrinted>2021-08-17T15:26:50Z</cp:lastPrinted>
  <dcterms:created xsi:type="dcterms:W3CDTF">2021-08-12T18:52:50Z</dcterms:created>
  <dcterms:modified xsi:type="dcterms:W3CDTF">2024-09-27T13:40:51Z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0x0101000C922DB65397314DAA51A0B480480FEB</vt:lpwstr>
  </property>
</Properties>
</file>